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AE53-7594-44BB-B011-D5457B14FDC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3E7-3794-4DF9-B4AD-EC17DD0E0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AE53-7594-44BB-B011-D5457B14FDC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93E7-3794-4DF9-B4AD-EC17DD0E0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The Current Status of Neoadjuvant Therapy in HER2-Positive Breast Cancer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NeoSphere Trial 2015 Update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Other Pertuzumab + Trastuzumab Trials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Dual Blockade of HER2 With Lapatinib + Trastuzumab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Adverse Effects of Neoadjuvant Regimens for HER2-Positive Breast Cancer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5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Case 1 (After Neoadjuvant Regimen)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</a:rPr>
              <a:t>Case 2: Alternatives to Dual HER2 Blockade and Chemotherapy</a:t>
            </a:r>
            <a:endParaRPr lang="en-US" sz="4000" b="0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</a:rPr>
              <a:t>MARIANNE Update:  2015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Summary: Neoadjuvant HER2-Directed Therapy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2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5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17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5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3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</a:rPr>
              <a:t>Neoadjuvant Chemotherapy: Historical Context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pCR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</a:rPr>
              <a:t>Goals of Modern Neoadjuvant Therapy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Eligibility for Neoadjuvant Approach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</a:rPr>
              <a:t>Case 1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</a:rPr>
              <a:t>Case 1 (cont)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8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The Current Status of Neoadjuvant Therapy in HER2-Positive Breast Cancer</vt:lpstr>
      <vt:lpstr>PowerPoint Presentation</vt:lpstr>
      <vt:lpstr>Program Goals</vt:lpstr>
      <vt:lpstr>Neoadjuvant Chemotherapy: Historical Context</vt:lpstr>
      <vt:lpstr>pCR</vt:lpstr>
      <vt:lpstr>Goals of Modern Neoadjuvant Therapy</vt:lpstr>
      <vt:lpstr>Eligibility for Neoadjuvant Approach</vt:lpstr>
      <vt:lpstr>Case 1</vt:lpstr>
      <vt:lpstr>Case 1 (cont)</vt:lpstr>
      <vt:lpstr>NeoSphere Trial 2015 Update</vt:lpstr>
      <vt:lpstr>Other Pertuzumab + Trastuzumab Trials</vt:lpstr>
      <vt:lpstr>Dual Blockade of HER2 With Lapatinib + Trastuzumab </vt:lpstr>
      <vt:lpstr>Adverse Effects of Neoadjuvant Regimens for HER2-Positive Breast Cancer</vt:lpstr>
      <vt:lpstr>Case 1 (After Neoadjuvant Regimen)</vt:lpstr>
      <vt:lpstr>Case 2: Alternatives to Dual HER2 Blockade and Chemotherapy</vt:lpstr>
      <vt:lpstr>MARIANNE Update:  2015</vt:lpstr>
      <vt:lpstr>Summary: Neoadjuvant HER2-Directed Therapy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Status of Neoadjuvant Therapy in HER2-Positive Breast Cancer</dc:title>
  <dc:creator>Stewart, Diana</dc:creator>
  <cp:lastModifiedBy>Stewart, Diana</cp:lastModifiedBy>
  <cp:revision>1</cp:revision>
  <dcterms:created xsi:type="dcterms:W3CDTF">2015-06-23T14:04:56Z</dcterms:created>
  <dcterms:modified xsi:type="dcterms:W3CDTF">2015-06-23T14:04:56Z</dcterms:modified>
</cp:coreProperties>
</file>