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E933-67B9-44ED-9EA3-484D25D03C3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04B-D935-4587-98B2-3DB7BFE7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0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3E933-67B9-44ED-9EA3-484D25D03C30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C704B-D935-4587-98B2-3DB7BFE7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1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Appropriate Use Criteria for the Risk Assessment of Stable Ischemic Heart Disease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Initial Cardiac Test for Diagnosis</a:t>
            </a:r>
            <a:br>
              <a:rPr lang="en-US" sz="4000" smtClean="0"/>
            </a:br>
            <a:r>
              <a:rPr lang="en-US" i="1" smtClean="0"/>
              <a:t>Able to Exercise*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8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Initial Cardiac Test for Diagnosis</a:t>
            </a:r>
            <a:br>
              <a:rPr lang="en-US" sz="4000" smtClean="0"/>
            </a:br>
            <a:r>
              <a:rPr lang="en-US" i="1" smtClean="0"/>
              <a:t>Not Able to Exercise*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3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Initial Cardiac Test for Diagnosis</a:t>
            </a:r>
            <a:br>
              <a:rPr lang="en-US" sz="4000" smtClean="0"/>
            </a:br>
            <a:r>
              <a:rPr lang="en-US" i="1" smtClean="0"/>
              <a:t>Contraindications to Stress Testing*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9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Risk Assessment in Patients With Known SIHD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0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Risk Assessment in Patients With Known SIHD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9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ACP Interpretation of ACCF/AHA SIHD Guidelines</a:t>
            </a:r>
            <a:br>
              <a:rPr lang="en-US" sz="4000" smtClean="0"/>
            </a:br>
            <a:r>
              <a:rPr lang="en-US" i="1" smtClean="0"/>
              <a:t>Key Management Questions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07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Goals of Therapy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61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Strategies to Achieve Therapeutic Goals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6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PCI vs Medical Therapy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i="1" smtClean="0"/>
              <a:t>Findings From Studies, Systematic Reviews, Meta-analyses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9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smtClean="0"/>
              <a:t>COURAGE Trial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i="1" smtClean="0"/>
              <a:t>Optimal Medical Therapy ± PCI for Stable Coronary Disease</a:t>
            </a:r>
            <a:r>
              <a:rPr lang="en-US" i="1" baseline="30000" smtClean="0"/>
              <a:t>a,b</a:t>
            </a:r>
            <a:endParaRPr lang="en-US" i="1" baseline="30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Spectrum of Ischemic Heart Disease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31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smtClean="0"/>
              <a:t>COURAGE Trial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All-Cause Mortality/Non-Fatal MI</a:t>
            </a:r>
            <a:endParaRPr lang="en-US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44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Guideline-Directed Medical Therapy</a:t>
            </a:r>
            <a:br>
              <a:rPr lang="en-US" sz="4000" smtClean="0"/>
            </a:br>
            <a:r>
              <a:rPr lang="en-US" sz="4000" smtClean="0"/>
              <a:t>for Patients With SIHD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70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Risk Factor Modification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97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Lifestyle Modification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27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Management Recommendations for Risk Factor Modification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63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Additional Medical Therapy to</a:t>
            </a:r>
            <a:br>
              <a:rPr lang="en-US" sz="4000" smtClean="0"/>
            </a:br>
            <a:r>
              <a:rPr lang="en-US" sz="4000" smtClean="0"/>
              <a:t>Prevent MI and Death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2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Medical Therapy for Relief of Symptoms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27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Conclusions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4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Conclusions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2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7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Management of SIHD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Shared Clinical Decision Making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7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14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42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23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83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3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ACP Interpretation of ACCF/AHA SIHD Guidelines</a:t>
            </a:r>
            <a:br>
              <a:rPr lang="en-US" sz="4000" smtClean="0"/>
            </a:br>
            <a:r>
              <a:rPr lang="en-US" smtClean="0"/>
              <a:t>Key Diagnostic Questions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8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Diagnosis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Clinical Classification of Chest Pain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5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Chest Pain and Risk of CAD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3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2012 ACCF/AHA Guideline Criteria Noninvasive Risk Stratification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8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2012 ACCF/AHA Guideline Criteria Noninvasive Risk Stratification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8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7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On-screen Show (4:3)</PresentationFormat>
  <Paragraphs>33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Appropriate Use Criteria for the Risk Assessment of Stable Ischemic Heart Disease</vt:lpstr>
      <vt:lpstr>Spectrum of Ischemic Heart Disease</vt:lpstr>
      <vt:lpstr>Management of SIHD Shared Clinical Decision Making</vt:lpstr>
      <vt:lpstr>ACP Interpretation of ACCF/AHA SIHD Guidelines Key Diagnostic Questions</vt:lpstr>
      <vt:lpstr>Diagnosis Clinical Classification of Chest Pain</vt:lpstr>
      <vt:lpstr>Chest Pain and Risk of CAD</vt:lpstr>
      <vt:lpstr>2012 ACCF/AHA Guideline Criteria Noninvasive Risk Stratification</vt:lpstr>
      <vt:lpstr>2012 ACCF/AHA Guideline Criteria Noninvasive Risk Stratification (cont)</vt:lpstr>
      <vt:lpstr>PowerPoint Presentation</vt:lpstr>
      <vt:lpstr>Initial Cardiac Test for Diagnosis Able to Exercise*</vt:lpstr>
      <vt:lpstr>Initial Cardiac Test for Diagnosis Not Able to Exercise*</vt:lpstr>
      <vt:lpstr>Initial Cardiac Test for Diagnosis Contraindications to Stress Testing*</vt:lpstr>
      <vt:lpstr>Risk Assessment in Patients With Known SIHD</vt:lpstr>
      <vt:lpstr>Risk Assessment in Patients With Known SIHD</vt:lpstr>
      <vt:lpstr>ACP Interpretation of ACCF/AHA SIHD Guidelines Key Management Questions</vt:lpstr>
      <vt:lpstr>Goals of Therapy</vt:lpstr>
      <vt:lpstr>Strategies to Achieve Therapeutic Goals</vt:lpstr>
      <vt:lpstr>PCI vs Medical Therapy  Findings From Studies, Systematic Reviews, Meta-analyses</vt:lpstr>
      <vt:lpstr>COURAGE Trial Optimal Medical Therapy ± PCI for Stable Coronary Diseasea,b</vt:lpstr>
      <vt:lpstr>COURAGE Trial All-Cause Mortality/Non-Fatal MI</vt:lpstr>
      <vt:lpstr>Guideline-Directed Medical Therapy for Patients With SIHD</vt:lpstr>
      <vt:lpstr>Risk Factor Modification</vt:lpstr>
      <vt:lpstr>Lifestyle Modification</vt:lpstr>
      <vt:lpstr>Management Recommendations for Risk Factor Modification </vt:lpstr>
      <vt:lpstr>Additional Medical Therapy to Prevent MI and Death</vt:lpstr>
      <vt:lpstr>Medical Therapy for Relief of Symptoms</vt:lpstr>
      <vt:lpstr>Conclusions</vt:lpstr>
      <vt:lpstr>Conclusions (cont)</vt:lpstr>
      <vt:lpstr>Abbreviations</vt:lpstr>
      <vt:lpstr>Abbreviations (cont)</vt:lpstr>
      <vt:lpstr>Abbreviations (cont)</vt:lpstr>
      <vt:lpstr>References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Appropriate Use Criteria for the Risk Assessment of Stable Ischemic Heart Disease</dc:title>
  <dc:creator>Treventi, Erica</dc:creator>
  <cp:lastModifiedBy>Treventi, Erica</cp:lastModifiedBy>
  <cp:revision>1</cp:revision>
  <dcterms:created xsi:type="dcterms:W3CDTF">2015-05-08T17:53:08Z</dcterms:created>
  <dcterms:modified xsi:type="dcterms:W3CDTF">2015-05-08T17:53:08Z</dcterms:modified>
</cp:coreProperties>
</file>