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DF0B-8A20-4C01-9BF2-D72E445687A1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3AB9-7B55-4BD9-9895-EF551E1D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0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FDF0B-8A20-4C01-9BF2-D72E445687A1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63AB9-7B55-4BD9-9895-EF551E1D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1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8E1400"/>
                </a:solidFill>
                <a:latin typeface="Calibri"/>
                <a:cs typeface="Calibri"/>
              </a:rPr>
              <a:t>Quality in Diabetes Care</a:t>
            </a:r>
            <a:endParaRPr lang="en-US" sz="2800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2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61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7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76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0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2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6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ADA-EASD Position Statement Update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Management of Hyperglycemia in T2D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31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The IOM Quality Report</a:t>
            </a:r>
            <a:r>
              <a:rPr lang="en-US" smtClean="0"/>
              <a:t/>
            </a:r>
            <a:br>
              <a:rPr lang="en-US" smtClean="0"/>
            </a:br>
            <a:r>
              <a:rPr lang="en-US" i="1" smtClean="0"/>
              <a:t>Selected Quotes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64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6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88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Productive Interactions in the Chronic Care Model 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56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accent5"/>
                </a:solidFill>
              </a:rPr>
              <a:t>Planned Visit</a:t>
            </a:r>
            <a:endParaRPr lang="en-US" sz="4000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0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chemeClr val="accent5"/>
                </a:solidFill>
              </a:rPr>
              <a:t>Other Delivery System Design Changes</a:t>
            </a:r>
            <a:endParaRPr lang="en-US" sz="4000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77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Practice Tips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90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42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22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27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84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54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References (cont)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9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Program Goals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0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6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8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2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22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On-screen Show (4:3)</PresentationFormat>
  <Paragraphs>14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Quality in Diabetes Care</vt:lpstr>
      <vt:lpstr>PowerPoint Presentation</vt:lpstr>
      <vt:lpstr>Program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ADA-EASD Position Statement Update Management of Hyperglycemia in T2D</vt:lpstr>
      <vt:lpstr>The IOM Quality Report Selected Quotes</vt:lpstr>
      <vt:lpstr>PowerPoint Presentation</vt:lpstr>
      <vt:lpstr>Productive Interactions in the Chronic Care Model </vt:lpstr>
      <vt:lpstr>Planned Visit</vt:lpstr>
      <vt:lpstr>Other Delivery System Design Changes</vt:lpstr>
      <vt:lpstr>Practice Tips</vt:lpstr>
      <vt:lpstr>Abbreviations</vt:lpstr>
      <vt:lpstr>Abbreviations (cont)</vt:lpstr>
      <vt:lpstr>References</vt:lpstr>
      <vt:lpstr>References (cont)</vt:lpstr>
      <vt:lpstr>References (cont)</vt:lpstr>
      <vt:lpstr>References (cont)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in Diabetes Care</dc:title>
  <dc:creator>Treventi, Erica</dc:creator>
  <cp:lastModifiedBy>Treventi, Erica</cp:lastModifiedBy>
  <cp:revision>1</cp:revision>
  <dcterms:created xsi:type="dcterms:W3CDTF">2015-06-29T13:36:33Z</dcterms:created>
  <dcterms:modified xsi:type="dcterms:W3CDTF">2015-06-29T13:36:33Z</dcterms:modified>
</cp:coreProperties>
</file>