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EF1A-DD38-4EEC-BA21-BDB1644D77D1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89A9-46F9-429A-916D-E113DF1ED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9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4EF1A-DD38-4EEC-BA21-BDB1644D77D1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589A9-46F9-429A-916D-E113DF1ED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Challenges in Managing Progressive Multiple Sclerosis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1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Predicting Progression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60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smtClean="0">
                <a:solidFill>
                  <a:srgbClr val="8E1400"/>
                </a:solidFill>
                <a:latin typeface="Calibri" panose="020F0502020204030204" pitchFamily="34" charset="0"/>
                <a:cs typeface="Arial"/>
              </a:rPr>
              <a:t>Prognostic Profiling</a:t>
            </a:r>
            <a:br>
              <a:rPr lang="en-US" sz="4000" smtClean="0">
                <a:solidFill>
                  <a:srgbClr val="8E1400"/>
                </a:solidFill>
                <a:latin typeface="Calibri" panose="020F0502020204030204" pitchFamily="34" charset="0"/>
                <a:cs typeface="Arial"/>
              </a:rPr>
            </a:br>
            <a:r>
              <a:rPr lang="en-US" sz="4000" i="1" smtClean="0">
                <a:solidFill>
                  <a:srgbClr val="8E1400"/>
                </a:solidFill>
                <a:latin typeface="Calibri" panose="020F0502020204030204" pitchFamily="34" charset="0"/>
                <a:cs typeface="Arial"/>
              </a:rPr>
              <a:t>Possible Clinical Trial End Points</a:t>
            </a:r>
            <a:endParaRPr lang="en-US" sz="4000" i="1" dirty="0">
              <a:solidFill>
                <a:srgbClr val="8E1400"/>
              </a:solidFill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9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Clinical Trials in Progressive MS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13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Is There a Role for Rituximab?</a:t>
            </a:r>
            <a:br>
              <a:rPr lang="en-US" sz="4000" smtClean="0"/>
            </a:br>
            <a:r>
              <a:rPr lang="en-US" sz="4000" i="1" smtClean="0"/>
              <a:t>UCSF Experience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79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Is There a Role for Statins?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21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INFORMS -- What Did We Learn?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49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INFORMS -- What Did We Learn?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58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Laquinimod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62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B-Cell Therapies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67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Triamcinolone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92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Combination Therapy and Remyelination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80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Remyelination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90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Phenytoin in Optic Neuritis</a:t>
            </a:r>
            <a:br>
              <a:rPr lang="en-US" sz="4000" smtClean="0"/>
            </a:br>
            <a:r>
              <a:rPr lang="en-US" sz="4000" i="1" smtClean="0"/>
              <a:t>Proof-of-Concept Trial</a:t>
            </a:r>
            <a:endParaRPr lang="en-US" sz="40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0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Biotin in SPMS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74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Summary and Key Points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69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55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 (cont</a:t>
            </a:r>
            <a:r>
              <a:rPr lang="en-US" sz="4000" smtClean="0"/>
              <a:t>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56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47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38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5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Program Goals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8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30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2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0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Disclaimers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3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Overview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2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Progressive MS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Onset, Mechanisms</a:t>
            </a:r>
            <a:endParaRPr lang="en-GB" sz="32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0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Inflammation: A Target in Progressive MS?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3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Inflammation as a Target in Progressive MS: Therapeutic Lag?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7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smtClean="0">
                <a:solidFill>
                  <a:srgbClr val="8E1400"/>
                </a:solidFill>
                <a:latin typeface="Calibri" panose="020F0502020204030204" pitchFamily="34" charset="0"/>
                <a:cs typeface="Arial"/>
              </a:rPr>
              <a:t>PPMS Trials: Too Short or Too Late?</a:t>
            </a:r>
            <a:br>
              <a:rPr lang="en-US" sz="4000" smtClean="0">
                <a:solidFill>
                  <a:srgbClr val="8E1400"/>
                </a:solidFill>
                <a:latin typeface="Calibri" panose="020F0502020204030204" pitchFamily="34" charset="0"/>
                <a:cs typeface="Arial"/>
              </a:rPr>
            </a:br>
            <a:r>
              <a:rPr lang="en-US" sz="4000" i="1" smtClean="0">
                <a:solidFill>
                  <a:srgbClr val="8E1400"/>
                </a:solidFill>
                <a:latin typeface="Calibri" panose="020F0502020204030204" pitchFamily="34" charset="0"/>
                <a:cs typeface="Arial"/>
              </a:rPr>
              <a:t>UCSF Experience</a:t>
            </a:r>
            <a:endParaRPr lang="en-US" sz="4000" i="1" dirty="0">
              <a:solidFill>
                <a:srgbClr val="8E1400"/>
              </a:solidFill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8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On-screen Show (4:3)</PresentationFormat>
  <Paragraphs>31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Challenges in Managing Progressive Multiple Sclerosis</vt:lpstr>
      <vt:lpstr>PowerPoint Presentation</vt:lpstr>
      <vt:lpstr>Program Goals</vt:lpstr>
      <vt:lpstr>Disclaimers</vt:lpstr>
      <vt:lpstr>Overview</vt:lpstr>
      <vt:lpstr>Progressive MS Onset, Mechanisms</vt:lpstr>
      <vt:lpstr>Inflammation: A Target in Progressive MS?</vt:lpstr>
      <vt:lpstr>Inflammation as a Target in Progressive MS: Therapeutic Lag?</vt:lpstr>
      <vt:lpstr>PPMS Trials: Too Short or Too Late? UCSF Experience</vt:lpstr>
      <vt:lpstr>Predicting Progression </vt:lpstr>
      <vt:lpstr>Prognostic Profiling Possible Clinical Trial End Points</vt:lpstr>
      <vt:lpstr>Clinical Trials in Progressive MS</vt:lpstr>
      <vt:lpstr>Is There a Role for Rituximab? UCSF Experience</vt:lpstr>
      <vt:lpstr>Is There a Role for Statins?</vt:lpstr>
      <vt:lpstr>INFORMS -- What Did We Learn?</vt:lpstr>
      <vt:lpstr>INFORMS -- What Did We Learn? (cont)</vt:lpstr>
      <vt:lpstr>Laquinimod</vt:lpstr>
      <vt:lpstr>B-Cell Therapies</vt:lpstr>
      <vt:lpstr>Triamcinolone</vt:lpstr>
      <vt:lpstr>Combination Therapy and Remyelination</vt:lpstr>
      <vt:lpstr>Remyelination</vt:lpstr>
      <vt:lpstr>Phenytoin in Optic Neuritis Proof-of-Concept Trial</vt:lpstr>
      <vt:lpstr>Biotin in SPMS</vt:lpstr>
      <vt:lpstr>Summary and Key Points</vt:lpstr>
      <vt:lpstr>Abbreviations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in Managing Progressive Multiple Sclerosis</dc:title>
  <dc:creator>Treventi, Erica</dc:creator>
  <cp:lastModifiedBy>Treventi, Erica</cp:lastModifiedBy>
  <cp:revision>1</cp:revision>
  <dcterms:created xsi:type="dcterms:W3CDTF">2015-06-15T13:30:54Z</dcterms:created>
  <dcterms:modified xsi:type="dcterms:W3CDTF">2015-06-15T13:30:55Z</dcterms:modified>
</cp:coreProperties>
</file>