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4E04-5FA3-4373-9E5C-F1865EB67894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324BB-1E34-4136-9A50-CE2348CB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0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4E04-5FA3-4373-9E5C-F1865EB67894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24BB-1E34-4136-9A50-CE2348CB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Advances in Multiple Myeloma: Data Highlights and Analysis from the 2015 Hematology/Oncology Conferences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5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ASPIRE </a:t>
            </a:r>
            <a:r>
              <a:rPr lang="en-US" smtClean="0"/>
              <a:t/>
            </a:r>
            <a:br>
              <a:rPr lang="en-US" smtClean="0"/>
            </a:br>
            <a:r>
              <a:rPr lang="en-US" sz="3400" i="1" smtClean="0"/>
              <a:t>Carfilzomib, Lenalidomide, Dexamethasone (KRd) vs Len/Dex (Rd) </a:t>
            </a:r>
            <a:endParaRPr lang="en-US" sz="3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2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ENDEAVOR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3400" i="1" smtClean="0"/>
              <a:t>Carfilzomib/Dexamethasone (Kd) vs Bortezomib/Dexamethasone (Vd) in Patients With 1-3 Prior Lines of Therapy</a:t>
            </a:r>
            <a:endParaRPr lang="en-US" sz="3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0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smtClean="0"/>
              <a:t>Monoclonal Antibodies in Multiple Myeloma</a:t>
            </a:r>
            <a:endParaRPr lang="en-US" cap="al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ELOQUENT-2 </a:t>
            </a:r>
            <a:r>
              <a:rPr lang="en-US" smtClean="0"/>
              <a:t/>
            </a:r>
            <a:br>
              <a:rPr lang="en-US" smtClean="0"/>
            </a:br>
            <a:r>
              <a:rPr lang="en-US" sz="3400" i="1" smtClean="0"/>
              <a:t>Len/Dex ± Elotuzumab (anti-SLAMF7) in Relapsed/Refractory MM</a:t>
            </a:r>
            <a:endParaRPr lang="en-US" sz="3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SIRIUS </a:t>
            </a:r>
            <a:r>
              <a:rPr lang="en-US" smtClean="0"/>
              <a:t/>
            </a:r>
            <a:br>
              <a:rPr lang="en-US" smtClean="0"/>
            </a:br>
            <a:r>
              <a:rPr lang="en-US" sz="3400" i="1" smtClean="0"/>
              <a:t>Phase 2 Study of Daratumumab (anti-CD38) in Heavily Pretreated MM</a:t>
            </a:r>
            <a:endParaRPr lang="en-US" sz="3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1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Monoclonal Antibodies in MM </a:t>
            </a:r>
            <a:r>
              <a:rPr lang="en-US" i="1" smtClean="0"/>
              <a:t>Future Directions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5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smtClean="0"/>
              <a:t>New Targets in Multiple Myeloma</a:t>
            </a:r>
            <a:endParaRPr lang="en-US" cap="al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Novel Proteasome Inhibitors in Development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Novel Targeted Therapy Approaches in MM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8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Novel Approaches to MM Therapy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5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9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smtClean="0"/>
              <a:t>Biological Profiling of Multiple Myeloma</a:t>
            </a:r>
            <a:endParaRPr lang="en-US" cap="al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1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Current Role of Cytogenetics</a:t>
            </a:r>
            <a:br>
              <a:rPr lang="en-US" sz="4000" smtClean="0"/>
            </a:br>
            <a:r>
              <a:rPr lang="en-US" i="1" smtClean="0"/>
              <a:t>Prognostic Information</a:t>
            </a:r>
            <a:r>
              <a:rPr lang="en-US" sz="4000" smtClean="0"/>
              <a:t>	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Measuring MRD in MM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7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MM is Heterogeneous in its Genetics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2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Summary </a:t>
            </a:r>
            <a:br>
              <a:rPr lang="en-US" sz="4000" smtClean="0"/>
            </a:br>
            <a:r>
              <a:rPr lang="en-US" i="1" smtClean="0"/>
              <a:t>Multiple Myeloma in 2015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0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0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48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0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4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Goals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89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9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69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2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36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32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9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4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94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64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7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smtClean="0"/>
              <a:t>Newly Diagnosed Multiple Myeloma</a:t>
            </a:r>
            <a:endParaRPr lang="en-US" cap="al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87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5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Current Approaches for Newly Diagnosed Multiple Myeloma (MM)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4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Importance of Fitness in Older Patients With MM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0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Future Directions in Treatment of Newly Diagnosed MM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1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smtClean="0"/>
              <a:t>Relapsed/Refractory Multiple Myeloma (R/R MM)</a:t>
            </a:r>
            <a:endParaRPr lang="en-US" cap="al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PANORAMA 1 </a:t>
            </a:r>
            <a:r>
              <a:rPr lang="en-US" smtClean="0"/>
              <a:t/>
            </a:r>
            <a:br>
              <a:rPr lang="en-US" smtClean="0"/>
            </a:br>
            <a:r>
              <a:rPr lang="en-US" sz="3400" i="1" smtClean="0"/>
              <a:t>Bortezomib/Dexamethasone ± Panobinostat</a:t>
            </a:r>
            <a:endParaRPr lang="en-US" sz="3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On-screen Show (4:3)</PresentationFormat>
  <Paragraphs>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Advances in Multiple Myeloma: Data Highlights and Analysis from the 2015 Hematology/Oncology Conferences</vt:lpstr>
      <vt:lpstr>PowerPoint Presentation</vt:lpstr>
      <vt:lpstr>Program Goals</vt:lpstr>
      <vt:lpstr>Newly Diagnosed Multiple Myeloma</vt:lpstr>
      <vt:lpstr>Current Approaches for Newly Diagnosed Multiple Myeloma (MM)</vt:lpstr>
      <vt:lpstr>Importance of Fitness in Older Patients With MM</vt:lpstr>
      <vt:lpstr>Future Directions in Treatment of Newly Diagnosed MM</vt:lpstr>
      <vt:lpstr>Relapsed/Refractory Multiple Myeloma (R/R MM)</vt:lpstr>
      <vt:lpstr>PANORAMA 1  Bortezomib/Dexamethasone ± Panobinostat</vt:lpstr>
      <vt:lpstr>ASPIRE  Carfilzomib, Lenalidomide, Dexamethasone (KRd) vs Len/Dex (Rd) </vt:lpstr>
      <vt:lpstr>ENDEAVOR  Carfilzomib/Dexamethasone (Kd) vs Bortezomib/Dexamethasone (Vd) in Patients With 1-3 Prior Lines of Therapy</vt:lpstr>
      <vt:lpstr>Monoclonal Antibodies in Multiple Myeloma</vt:lpstr>
      <vt:lpstr>ELOQUENT-2  Len/Dex ± Elotuzumab (anti-SLAMF7) in Relapsed/Refractory MM</vt:lpstr>
      <vt:lpstr>SIRIUS  Phase 2 Study of Daratumumab (anti-CD38) in Heavily Pretreated MM</vt:lpstr>
      <vt:lpstr>Monoclonal Antibodies in MM Future Directions</vt:lpstr>
      <vt:lpstr>New Targets in Multiple Myeloma</vt:lpstr>
      <vt:lpstr>Novel Proteasome Inhibitors in Development</vt:lpstr>
      <vt:lpstr>Novel Targeted Therapy Approaches in MM</vt:lpstr>
      <vt:lpstr>Novel Approaches to MM Therapy</vt:lpstr>
      <vt:lpstr>Biological Profiling of Multiple Myeloma</vt:lpstr>
      <vt:lpstr>Current Role of Cytogenetics Prognostic Information </vt:lpstr>
      <vt:lpstr>Measuring MRD in MM</vt:lpstr>
      <vt:lpstr>MM is Heterogeneous in its Genetics</vt:lpstr>
      <vt:lpstr>Summary  Multiple Myeloma in 2015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Multiple Myeloma: Data Highlights and Analysis from the 2015 Hematology/Oncology Conferences</dc:title>
  <dc:creator>DStewart</dc:creator>
  <cp:lastModifiedBy>DStewart</cp:lastModifiedBy>
  <cp:revision>1</cp:revision>
  <dcterms:created xsi:type="dcterms:W3CDTF">2015-08-28T15:57:43Z</dcterms:created>
  <dcterms:modified xsi:type="dcterms:W3CDTF">2015-08-28T15:57:44Z</dcterms:modified>
</cp:coreProperties>
</file>