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8C4-B4B3-4ADF-B14A-F04EDCDC7CFA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26F9-7C98-44EF-9D9E-8D45AD33C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5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58C4-B4B3-4ADF-B14A-F04EDCDC7CFA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26F9-7C98-44EF-9D9E-8D45AD33C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Managing MS Relapse</a:t>
            </a:r>
            <a:b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</a:br>
            <a:r>
              <a:rPr lang="en-US" sz="3600" smtClean="0">
                <a:solidFill>
                  <a:srgbClr val="8E1400"/>
                </a:solidFill>
                <a:latin typeface="Calibri"/>
                <a:cs typeface="Calibri"/>
              </a:rPr>
              <a:t>Is a Change in Therapy Needed?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Probability of Disability Progression </a:t>
            </a:r>
            <a:r>
              <a:rPr lang="en-US" i="1" smtClean="0"/>
              <a:t>Year 1 to Year 3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Integrating the Data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1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Case Conclusion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7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Case Details: JS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0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Work-up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smtClean="0">
                <a:cs typeface="Arial" panose="020B0604020202020204" pitchFamily="34" charset="0"/>
              </a:rPr>
              <a:t>MRI Findings</a:t>
            </a:r>
            <a:endParaRPr lang="en-US" sz="4000" b="1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2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Clinical Features of Optic Neuritis</a:t>
            </a:r>
            <a:endParaRPr lang="en-US" sz="40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Identifying Breakthrough Disease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9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Early Disease Activity on Interferon Predicts Poor Long-term Outcome</a:t>
            </a:r>
            <a:br>
              <a:rPr lang="en-US" sz="4000" smtClean="0"/>
            </a:b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Defining Disease Activity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50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/>
              <a:t>Early Breakthrough Disease and Prognosis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6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Office Theme</vt:lpstr>
      <vt:lpstr>Managing MS Relapse Is a Change in Therapy Needed?</vt:lpstr>
      <vt:lpstr>Case Details: JS</vt:lpstr>
      <vt:lpstr>Work-up</vt:lpstr>
      <vt:lpstr>MRI Findings</vt:lpstr>
      <vt:lpstr>Clinical Features of Optic Neuritis</vt:lpstr>
      <vt:lpstr>Identifying Breakthrough Disease</vt:lpstr>
      <vt:lpstr>Early Disease Activity on Interferon Predicts Poor Long-term Outcome </vt:lpstr>
      <vt:lpstr>Defining Disease Activity</vt:lpstr>
      <vt:lpstr>Early Breakthrough Disease and Prognosis</vt:lpstr>
      <vt:lpstr>Probability of Disability Progression Year 1 to Year 3</vt:lpstr>
      <vt:lpstr>Integrating the Data</vt:lpstr>
      <vt:lpstr>Case Conclusion</vt:lpstr>
      <vt:lpstr>Abbreviations</vt:lpstr>
      <vt:lpstr>References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MS Relapse Is a Change in Therapy Needed?</dc:title>
  <dc:creator>DStewart</dc:creator>
  <cp:lastModifiedBy>DStewart</cp:lastModifiedBy>
  <cp:revision>1</cp:revision>
  <dcterms:created xsi:type="dcterms:W3CDTF">2015-08-11T19:55:26Z</dcterms:created>
  <dcterms:modified xsi:type="dcterms:W3CDTF">2015-08-11T19:55:26Z</dcterms:modified>
</cp:coreProperties>
</file>