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1B44-F345-42B1-927D-2A4D422C97F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4D0-5B9A-404A-993A-1263130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1B44-F345-42B1-927D-2A4D422C97F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14D0-5B9A-404A-993A-12631308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Practical Tools for SCA Screening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4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SCD/A Risk</a:t>
            </a:r>
            <a:br>
              <a:rPr lang="en-US" sz="4000" smtClean="0"/>
            </a:br>
            <a:r>
              <a:rPr lang="en-US" i="1" smtClean="0"/>
              <a:t>The Interventionalist Perspective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   The 90-Day Waiting Period</a:t>
            </a:r>
            <a:br>
              <a:rPr lang="en-US" sz="4000" smtClean="0"/>
            </a:br>
            <a:r>
              <a:rPr lang="en-US" sz="4000" smtClean="0"/>
              <a:t>   </a:t>
            </a:r>
            <a:r>
              <a:rPr lang="en-US" i="1" smtClean="0"/>
              <a:t>Importance of Education,  Communication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2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Practical Tools to Screen For SCA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Dynamic Risk in the Post-MI Population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5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Defibrillator in SCD/A Prevention</a:t>
            </a:r>
            <a:br>
              <a:rPr lang="en-US" sz="4000" smtClean="0"/>
            </a:br>
            <a:r>
              <a:rPr lang="en-US" sz="4000" smtClean="0"/>
              <a:t>Evidence-Based Recommendations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000" smtClean="0"/>
              <a:t>Heart Rhythm Society</a:t>
            </a:r>
            <a:br>
              <a:rPr lang="en-US" altLang="en-US" sz="4000" smtClean="0"/>
            </a:br>
            <a:r>
              <a:rPr lang="en-US" altLang="en-US" sz="2800" i="1" smtClean="0"/>
              <a:t>SCD Primary Prevention Protocols</a:t>
            </a:r>
            <a:endParaRPr lang="en-US" altLang="en-US" sz="2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Home Defibrillators in SCD/A Prevention</a:t>
            </a:r>
            <a:br>
              <a:rPr lang="en-US" sz="4000" smtClean="0"/>
            </a:br>
            <a:r>
              <a:rPr lang="en-US" i="1" smtClean="0"/>
              <a:t>HAT Trial</a:t>
            </a:r>
            <a:r>
              <a:rPr lang="en-US" i="1" baseline="30000" smtClean="0"/>
              <a:t>a</a:t>
            </a:r>
            <a:endParaRPr lang="en-US" i="1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8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SCD/A Prevention</a:t>
            </a:r>
            <a:br>
              <a:rPr lang="en-US" sz="4000" smtClean="0"/>
            </a:br>
            <a:r>
              <a:rPr lang="en-US" i="1" smtClean="0"/>
              <a:t>Importance of Adherence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Practical Tools for SCA Screening</vt:lpstr>
      <vt:lpstr>PowerPoint Presentation</vt:lpstr>
      <vt:lpstr>PowerPoint Presentation</vt:lpstr>
      <vt:lpstr>Practical Tools to Screen For SCA </vt:lpstr>
      <vt:lpstr>Dynamic Risk in the Post-MI Population</vt:lpstr>
      <vt:lpstr>Defibrillator in SCD/A Prevention Evidence-Based Recommendations</vt:lpstr>
      <vt:lpstr>Heart Rhythm Society SCD Primary Prevention Protocols</vt:lpstr>
      <vt:lpstr>Home Defibrillators in SCD/A Prevention HAT Triala</vt:lpstr>
      <vt:lpstr>SCD/A Prevention Importance of Adherence</vt:lpstr>
      <vt:lpstr>SCD/A Risk The Interventionalist Perspective</vt:lpstr>
      <vt:lpstr>   The 90-Day Waiting Period    Importance of Education,  Communication</vt:lpstr>
      <vt:lpstr>Conclusions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Tools for SCA Screening</dc:title>
  <dc:creator>DStewart</dc:creator>
  <cp:lastModifiedBy>DStewart</cp:lastModifiedBy>
  <cp:revision>1</cp:revision>
  <dcterms:created xsi:type="dcterms:W3CDTF">2015-09-16T16:18:31Z</dcterms:created>
  <dcterms:modified xsi:type="dcterms:W3CDTF">2015-09-16T16:18:31Z</dcterms:modified>
</cp:coreProperties>
</file>