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D722-0417-4C7A-8C45-FAF1696FE1A8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EBEF-404A-47E2-831E-C5F74C8C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1D722-0417-4C7A-8C45-FAF1696FE1A8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FEBEF-404A-47E2-831E-C5F74C8C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Electrophysiologic Intervention in Atrial Fibrillation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4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X-VERT: </a:t>
            </a:r>
            <a:r>
              <a:rPr lang="en-US" i="1" smtClean="0"/>
              <a:t>Safety Outcomes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5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Summary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6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Summary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6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0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6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32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7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000" smtClean="0"/>
              <a:t>Meta-analysis of Rivaroxaban and Dabigatran in Ablation</a:t>
            </a:r>
            <a:endParaRPr lang="en-US" alt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7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fr-FR" sz="4000" smtClean="0">
                <a:solidFill>
                  <a:schemeClr val="accent5"/>
                </a:solidFill>
                <a:cs typeface="Arial" panose="020B0604020202020204" pitchFamily="34" charset="0"/>
              </a:rPr>
              <a:t>VENTURE-AF</a:t>
            </a:r>
            <a:r>
              <a:rPr lang="en-US" altLang="fr-FR" sz="4400" smtClean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br>
              <a:rPr lang="en-US" altLang="fr-FR" sz="4400" smtClean="0">
                <a:solidFill>
                  <a:schemeClr val="accent5"/>
                </a:solidFill>
                <a:cs typeface="Arial" panose="020B0604020202020204" pitchFamily="34" charset="0"/>
              </a:rPr>
            </a:br>
            <a:r>
              <a:rPr lang="en-US" altLang="fr-FR" i="1" smtClean="0">
                <a:solidFill>
                  <a:schemeClr val="accent5"/>
                </a:solidFill>
                <a:cs typeface="Arial" panose="020B0604020202020204" pitchFamily="34" charset="0"/>
              </a:rPr>
              <a:t>Study Design</a:t>
            </a:r>
            <a:endParaRPr lang="en-US" altLang="fr-FR" i="1" dirty="0" smtClean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176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4000" smtClean="0">
                <a:solidFill>
                  <a:schemeClr val="accent5"/>
                </a:solidFill>
                <a:cs typeface="Arial" panose="020B0604020202020204" pitchFamily="34" charset="0"/>
              </a:rPr>
              <a:t>VENTURE-AF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9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GB" altLang="en-US" sz="4000" smtClean="0"/>
              <a:t>AXAFA </a:t>
            </a:r>
            <a:br>
              <a:rPr lang="en-GB" altLang="en-US" sz="4000" smtClean="0"/>
            </a:br>
            <a:r>
              <a:rPr lang="en-GB" altLang="en-US" i="1" smtClean="0"/>
              <a:t>Apixaban</a:t>
            </a:r>
            <a:r>
              <a:rPr lang="en-US" altLang="en-US" i="1" smtClean="0"/>
              <a:t>  </a:t>
            </a:r>
            <a:endParaRPr lang="en-US" altLang="en-US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3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n-US" sz="4000" smtClean="0"/>
              <a:t>DAPPAR AF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i="1" smtClean="0"/>
              <a:t>Dabigatran Ablation Study</a:t>
            </a:r>
            <a:endParaRPr lang="en-US" altLang="en-US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2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AF Trials 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Cardioversion Subgroup Analyses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5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X-VERT Design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9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X-VERT </a:t>
            </a:r>
            <a:br>
              <a:rPr lang="en-US" sz="4000" smtClean="0"/>
            </a:br>
            <a:r>
              <a:rPr lang="en-US" i="1" smtClean="0"/>
              <a:t>Primary Efficacy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5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Electrophysiologic Intervention in Atrial Fibrillation</vt:lpstr>
      <vt:lpstr>Meta-analysis of Rivaroxaban and Dabigatran in Ablation</vt:lpstr>
      <vt:lpstr>VENTURE-AF  Study Design</vt:lpstr>
      <vt:lpstr>VENTURE-AF </vt:lpstr>
      <vt:lpstr>AXAFA  Apixaban  </vt:lpstr>
      <vt:lpstr>DAPPAR AF Dabigatran Ablation Study</vt:lpstr>
      <vt:lpstr>AF Trials  Cardioversion Subgroup Analyses</vt:lpstr>
      <vt:lpstr>X-VERT Design</vt:lpstr>
      <vt:lpstr>X-VERT  Primary Efficacy</vt:lpstr>
      <vt:lpstr>X-VERT: Safety Outcomes</vt:lpstr>
      <vt:lpstr>Summary</vt:lpstr>
      <vt:lpstr>Summary (cont)</vt:lpstr>
      <vt:lpstr>Abbreviations</vt:lpstr>
      <vt:lpstr>Abbreviations (cont)</vt:lpstr>
      <vt:lpstr>References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Electrophysiologic Intervention in Atrial Fibrillation</dc:title>
  <dc:creator>DStewart</dc:creator>
  <cp:lastModifiedBy>DStewart</cp:lastModifiedBy>
  <cp:revision>1</cp:revision>
  <dcterms:created xsi:type="dcterms:W3CDTF">2015-08-12T20:19:20Z</dcterms:created>
  <dcterms:modified xsi:type="dcterms:W3CDTF">2015-08-12T20:19:21Z</dcterms:modified>
</cp:coreProperties>
</file>