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FE60-5826-43A7-9AD3-02C9108DF4E8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9E72-9337-493A-A1F5-C7EF9644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2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FE60-5826-43A7-9AD3-02C9108DF4E8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9E72-9337-493A-A1F5-C7EF9644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Aspirin and Analgesics for Relief of Acute Pain</a:t>
            </a:r>
            <a:br>
              <a:rPr lang="en-US" smtClean="0"/>
            </a:br>
            <a:r>
              <a:rPr lang="en-US" sz="3200" smtClean="0"/>
              <a:t>Evaluating the Risks and Benefits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1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Efficacy of Ibuprofen for Migraine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3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Efficacy of Acetaminophen in Migraine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2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4000" smtClean="0"/>
              <a:t>Efficacy of Ibuprofen and Paracetamol in Other Pain Conditions</a:t>
            </a:r>
            <a:endParaRPr lang="de-DE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7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4000" smtClean="0"/>
              <a:t>Efficacy of Ibuprofen and Paracetamol in Other Pain Conditions (cont)</a:t>
            </a:r>
            <a:endParaRPr lang="de-DE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0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Efficacy of OTC Analgesics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4000" smtClean="0"/>
              <a:t>Efficacy of Aspirin in Other Pain Conditions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9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4000" smtClean="0">
                <a:solidFill>
                  <a:schemeClr val="accent5"/>
                </a:solidFill>
              </a:rPr>
              <a:t>Safety of OTC Analgesics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Adjusted Odds Ratios for Serious Upper GI Toxicity With OTC NSAID Use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4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_tradnl" sz="4000" smtClean="0">
                <a:ea typeface="ＭＳ Ｐゴシック"/>
                <a:cs typeface="ＭＳ Ｐゴシック"/>
              </a:rPr>
              <a:t>Odds Ratios for GI Adverse Events: Aspirin vs Placebo in a Meta-analysis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Adjusted Odds Ratios for Any Type of GI Toxicity With OTC Ibuprofen Use (800-1200 mg/d): </a:t>
            </a:r>
            <a:r>
              <a:rPr lang="en-US" sz="3200" i="1" smtClean="0"/>
              <a:t>A Meta-analysis of 8 Studies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5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Safety of OTC Ibuprofen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62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Safety of Acetaminophen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Overall Safety Issues</a:t>
            </a:r>
            <a:br>
              <a:rPr lang="en-US" sz="4000" smtClean="0"/>
            </a:br>
            <a:r>
              <a:rPr lang="en-US" i="1" smtClean="0"/>
              <a:t>FDA and EMA Warnings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800" smtClean="0"/>
              <a:t>Strategies to Optimize Pain Relief and Minimize GI-Related and Other Adverse Effects: </a:t>
            </a:r>
            <a:r>
              <a:rPr lang="en-US" i="1" smtClean="0"/>
              <a:t>Aspirin</a:t>
            </a:r>
            <a:endParaRPr lang="en-US" sz="40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37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Key Messages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3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49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59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0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000" smtClean="0"/>
              <a:t>Most Frequently Used OTC Analgesics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0442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Reasons Why These Drugs Are Widely Used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4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What Limits the Use of OTC Drugs?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Adverse Effects of OTC Analgesics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4000" smtClean="0"/>
              <a:t>Efficacy of Aspirin in Headache</a:t>
            </a:r>
            <a:br>
              <a:rPr lang="de-DE" sz="4000" smtClean="0"/>
            </a:br>
            <a:r>
              <a:rPr lang="de-DE" i="1" smtClean="0"/>
              <a:t>Migraine</a:t>
            </a:r>
            <a:endParaRPr lang="de-DE" sz="40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4000" smtClean="0"/>
              <a:t>Efficacy of Aspirin in Episodic Tension-Type and Other Headaches</a:t>
            </a:r>
            <a:endParaRPr lang="de-DE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08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(4:3)</PresentationFormat>
  <Paragraphs>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Office Theme</vt:lpstr>
      <vt:lpstr>Aspirin and Analgesics for Relief of Acute Pain Evaluating the Risks and Benefits</vt:lpstr>
      <vt:lpstr>PowerPoint Presentation</vt:lpstr>
      <vt:lpstr>Most Frequently Used OTC Analgesics</vt:lpstr>
      <vt:lpstr>Reasons Why These Drugs Are Widely Used</vt:lpstr>
      <vt:lpstr>PowerPoint Presentation</vt:lpstr>
      <vt:lpstr>What Limits the Use of OTC Drugs?</vt:lpstr>
      <vt:lpstr>Adverse Effects of OTC Analgesics</vt:lpstr>
      <vt:lpstr>Efficacy of Aspirin in Headache Migraine</vt:lpstr>
      <vt:lpstr>Efficacy of Aspirin in Episodic Tension-Type and Other Headaches</vt:lpstr>
      <vt:lpstr>Efficacy of Ibuprofen for Migraine</vt:lpstr>
      <vt:lpstr>Efficacy of Acetaminophen in Migraine</vt:lpstr>
      <vt:lpstr>Efficacy of Ibuprofen and Paracetamol in Other Pain Conditions</vt:lpstr>
      <vt:lpstr>Efficacy of Ibuprofen and Paracetamol in Other Pain Conditions (cont)</vt:lpstr>
      <vt:lpstr>Efficacy of OTC Analgesics</vt:lpstr>
      <vt:lpstr>Efficacy of Aspirin in Other Pain Conditions</vt:lpstr>
      <vt:lpstr>Safety of OTC Analgesics</vt:lpstr>
      <vt:lpstr>Adjusted Odds Ratios for Serious Upper GI Toxicity With OTC NSAID Use </vt:lpstr>
      <vt:lpstr>Odds Ratios for GI Adverse Events: Aspirin vs Placebo in a Meta-analysis</vt:lpstr>
      <vt:lpstr>Adjusted Odds Ratios for Any Type of GI Toxicity With OTC Ibuprofen Use (800-1200 mg/d): A Meta-analysis of 8 Studies</vt:lpstr>
      <vt:lpstr>Safety of OTC Ibuprofen</vt:lpstr>
      <vt:lpstr>Safety of Acetaminophen</vt:lpstr>
      <vt:lpstr>Overall Safety Issues FDA and EMA Warnings</vt:lpstr>
      <vt:lpstr>Strategies to Optimize Pain Relief and Minimize GI-Related and Other Adverse Effects: Aspirin</vt:lpstr>
      <vt:lpstr>Key Messages</vt:lpstr>
      <vt:lpstr>Abbreviations</vt:lpstr>
      <vt:lpstr>References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Aspirin and Analgesics for Relief of Acute Pain Evaluating the Risks and Benefits</dc:title>
  <dc:creator>Treventi, Erica</dc:creator>
  <cp:lastModifiedBy>Treventi, Erica</cp:lastModifiedBy>
  <cp:revision>1</cp:revision>
  <dcterms:created xsi:type="dcterms:W3CDTF">2015-08-28T12:36:22Z</dcterms:created>
  <dcterms:modified xsi:type="dcterms:W3CDTF">2015-08-28T12:36:22Z</dcterms:modified>
</cp:coreProperties>
</file>