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CC80-2FEC-480A-9CCE-BC5199C2330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DD5E-11C8-4D00-A601-5F3BB526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1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CC80-2FEC-480A-9CCE-BC5199C2330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BDD5E-11C8-4D00-A601-5F3BB526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6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A Patient With </a:t>
            </a:r>
            <a:r>
              <a:rPr lang="en-US" i="1" smtClean="0">
                <a:solidFill>
                  <a:srgbClr val="8E1400"/>
                </a:solidFill>
                <a:latin typeface="Calibri"/>
                <a:cs typeface="Calibri"/>
              </a:rPr>
              <a:t>BRAF</a:t>
            </a: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-Positive Metastatic Melanoma</a:t>
            </a:r>
            <a:endParaRPr lang="en-US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66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MS PGothic" panose="020B0600070205080204" pitchFamily="34" charset="-128"/>
                <a:cs typeface="Arial" panose="020B0604020202020204" pitchFamily="34" charset="0"/>
              </a:rPr>
              <a:t>References (cont)</a:t>
            </a:r>
            <a:endParaRPr lang="en-US" altLang="en-US" sz="4000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4340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MS PGothic" panose="020B0600070205080204" pitchFamily="34" charset="-128"/>
                <a:cs typeface="Arial" panose="020B0604020202020204" pitchFamily="34" charset="0"/>
              </a:rPr>
              <a:t>References (cont)</a:t>
            </a:r>
            <a:endParaRPr lang="en-US" altLang="en-US" sz="4000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37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MS PGothic" panose="020B0600070205080204" pitchFamily="34" charset="-128"/>
                <a:cs typeface="Arial" panose="020B0604020202020204" pitchFamily="34" charset="0"/>
              </a:rPr>
              <a:t>References (cont)</a:t>
            </a:r>
            <a:endParaRPr lang="en-US" altLang="en-US" sz="4000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2457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smtClean="0">
                <a:ea typeface="MS PGothic" panose="020B0600070205080204" pitchFamily="34" charset="-128"/>
                <a:cs typeface="Arial" panose="020B0604020202020204" pitchFamily="34" charset="0"/>
              </a:rPr>
              <a:t>First-Line Treatment for </a:t>
            </a:r>
            <a:r>
              <a:rPr lang="en-US" altLang="en-US" sz="4000" i="1" smtClean="0">
                <a:ea typeface="MS PGothic" panose="020B0600070205080204" pitchFamily="34" charset="-128"/>
                <a:cs typeface="Arial" panose="020B0604020202020204" pitchFamily="34" charset="0"/>
              </a:rPr>
              <a:t>BRAF</a:t>
            </a:r>
            <a:r>
              <a:rPr lang="en-US" altLang="en-US" sz="4000" smtClean="0">
                <a:ea typeface="MS PGothic" panose="020B0600070205080204" pitchFamily="34" charset="-128"/>
                <a:cs typeface="Arial" panose="020B0604020202020204" pitchFamily="34" charset="0"/>
              </a:rPr>
              <a:t>-Positive Metastatic Melanoma</a:t>
            </a:r>
            <a:endParaRPr lang="en-US" altLang="en-US" sz="4000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0263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smtClean="0">
                <a:ea typeface="MS PGothic" panose="020B0600070205080204" pitchFamily="34" charset="-128"/>
                <a:cs typeface="Calibri" panose="020F0502020204030204" pitchFamily="34" charset="0"/>
              </a:rPr>
              <a:t>Head-to-Head Trials</a:t>
            </a:r>
            <a:endParaRPr lang="en-US" altLang="en-US" sz="4000" dirty="0" smtClean="0"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3860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MS PGothic" panose="020B0600070205080204" pitchFamily="34" charset="-128"/>
                <a:cs typeface="Arial" panose="020B0604020202020204" pitchFamily="34" charset="0"/>
              </a:rPr>
              <a:t>Issues Surrounding Front-Line Treatment Choice</a:t>
            </a:r>
            <a:endParaRPr lang="en-US" altLang="en-US" sz="4000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539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MS PGothic" panose="020B0600070205080204" pitchFamily="34" charset="-128"/>
                <a:cs typeface="Arial" panose="020B0604020202020204" pitchFamily="34" charset="0"/>
              </a:rPr>
              <a:t>Second-Line Therapy for </a:t>
            </a:r>
            <a:r>
              <a:rPr lang="en-US" altLang="en-US" sz="4000" i="1" smtClean="0">
                <a:ea typeface="MS PGothic" panose="020B0600070205080204" pitchFamily="34" charset="-128"/>
                <a:cs typeface="Arial" panose="020B0604020202020204" pitchFamily="34" charset="0"/>
              </a:rPr>
              <a:t>BRAF</a:t>
            </a:r>
            <a:r>
              <a:rPr lang="en-US" altLang="en-US" sz="4000" smtClean="0">
                <a:ea typeface="MS PGothic" panose="020B0600070205080204" pitchFamily="34" charset="-128"/>
                <a:cs typeface="Arial" panose="020B0604020202020204" pitchFamily="34" charset="0"/>
              </a:rPr>
              <a:t>-Positive Metastatic Melanoma</a:t>
            </a:r>
            <a:endParaRPr lang="en-US" altLang="en-US" sz="4000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000" smtClean="0">
                <a:ea typeface="MS PGothic" panose="020B0600070205080204" pitchFamily="34" charset="-128"/>
                <a:cs typeface="Arial" panose="020B0604020202020204" pitchFamily="34" charset="0"/>
              </a:rPr>
              <a:t>Issues Surrounding Second-Line Treatment Choice</a:t>
            </a:r>
            <a:endParaRPr lang="en-US" altLang="en-US" sz="4000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6913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MS PGothic" panose="020B0600070205080204" pitchFamily="34" charset="-128"/>
                <a:cs typeface="Arial" panose="020B0604020202020204" pitchFamily="34" charset="0"/>
              </a:rPr>
              <a:t>First-Line Treatment of Brain Metastases</a:t>
            </a:r>
            <a:endParaRPr lang="en-US" altLang="en-US" sz="4000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9946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MS PGothic" panose="020B0600070205080204" pitchFamily="34" charset="-128"/>
                <a:cs typeface="Arial" panose="020B0604020202020204" pitchFamily="34" charset="0"/>
              </a:rPr>
              <a:t>Abbreviations</a:t>
            </a:r>
            <a:endParaRPr lang="en-US" altLang="en-US" sz="4000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3021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MS PGothic" panose="020B0600070205080204" pitchFamily="34" charset="-128"/>
                <a:cs typeface="Arial" panose="020B0604020202020204" pitchFamily="34" charset="0"/>
              </a:rPr>
              <a:t>References</a:t>
            </a:r>
            <a:endParaRPr lang="en-US" altLang="en-US" sz="4000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1849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MS PGothic</vt:lpstr>
      <vt:lpstr>Arial</vt:lpstr>
      <vt:lpstr>Calibri</vt:lpstr>
      <vt:lpstr>Calibri Light</vt:lpstr>
      <vt:lpstr>Office Theme</vt:lpstr>
      <vt:lpstr>A Patient With BRAF-Positive Metastatic Melanoma</vt:lpstr>
      <vt:lpstr>First-Line Treatment for BRAF-Positive Metastatic Melanoma</vt:lpstr>
      <vt:lpstr>Head-to-Head Trials</vt:lpstr>
      <vt:lpstr>Issues Surrounding Front-Line Treatment Choice</vt:lpstr>
      <vt:lpstr>Second-Line Therapy for BRAF-Positive Metastatic Melanoma</vt:lpstr>
      <vt:lpstr>Issues Surrounding Second-Line Treatment Choice</vt:lpstr>
      <vt:lpstr>First-Line Treatment of Brain Metastases</vt:lpstr>
      <vt:lpstr>Abbreviations</vt:lpstr>
      <vt:lpstr>References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Patient With BRAF-Positive Metastatic Melanoma</dc:title>
  <dc:creator>DStewart</dc:creator>
  <cp:lastModifiedBy>DStewart</cp:lastModifiedBy>
  <cp:revision>1</cp:revision>
  <dcterms:created xsi:type="dcterms:W3CDTF">2015-09-08T18:57:01Z</dcterms:created>
  <dcterms:modified xsi:type="dcterms:W3CDTF">2015-09-08T18:57:01Z</dcterms:modified>
</cp:coreProperties>
</file>