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5" r:id="rId90"/>
    <p:sldId id="346" r:id="rId91"/>
    <p:sldId id="347" r:id="rId92"/>
    <p:sldId id="348" r:id="rId93"/>
    <p:sldId id="349" r:id="rId94"/>
    <p:sldId id="350" r:id="rId95"/>
    <p:sldId id="351" r:id="rId96"/>
    <p:sldId id="352" r:id="rId97"/>
    <p:sldId id="353" r:id="rId98"/>
    <p:sldId id="354" r:id="rId99"/>
    <p:sldId id="355" r:id="rId100"/>
    <p:sldId id="356" r:id="rId101"/>
    <p:sldId id="357" r:id="rId102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68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9E2CF-FF6C-4606-9FA4-9451AC70AA9E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9A8FA-44D2-4459-8E2A-D7B84451B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806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9E2CF-FF6C-4606-9FA4-9451AC70AA9E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9A8FA-44D2-4459-8E2A-D7B84451B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529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9E2CF-FF6C-4606-9FA4-9451AC70AA9E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9A8FA-44D2-4459-8E2A-D7B84451B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078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9E2CF-FF6C-4606-9FA4-9451AC70AA9E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9A8FA-44D2-4459-8E2A-D7B84451B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98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9E2CF-FF6C-4606-9FA4-9451AC70AA9E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9A8FA-44D2-4459-8E2A-D7B84451B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072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9E2CF-FF6C-4606-9FA4-9451AC70AA9E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9A8FA-44D2-4459-8E2A-D7B84451B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732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9E2CF-FF6C-4606-9FA4-9451AC70AA9E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9A8FA-44D2-4459-8E2A-D7B84451B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113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9E2CF-FF6C-4606-9FA4-9451AC70AA9E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9A8FA-44D2-4459-8E2A-D7B84451B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083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9E2CF-FF6C-4606-9FA4-9451AC70AA9E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9A8FA-44D2-4459-8E2A-D7B84451B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338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9E2CF-FF6C-4606-9FA4-9451AC70AA9E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9A8FA-44D2-4459-8E2A-D7B84451B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489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9E2CF-FF6C-4606-9FA4-9451AC70AA9E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9A8FA-44D2-4459-8E2A-D7B84451B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08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9E2CF-FF6C-4606-9FA4-9451AC70AA9E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9A8FA-44D2-4459-8E2A-D7B84451B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059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9703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7864516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770964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6231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0010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5738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3056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6025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0475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1233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22147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82140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1680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64548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03504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51180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05155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15173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76439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63796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12863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6522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27231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4371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19443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31603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93090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80091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85629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55998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58354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02070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9030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65815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1661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9608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65990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08319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7217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74582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78691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58998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51025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69567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47968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4643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429283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408824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42910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361755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479324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965868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487222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789538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314945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69081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0280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19059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356996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130875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818087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252412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320455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849463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234736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002666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198393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9617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168303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704684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236300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545119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757448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165102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477868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031960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102583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017607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0965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713242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772191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399707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80890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620804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701051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537590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941354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592433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875852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7731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388543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631394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40636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332349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012465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348697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211580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088287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205266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27414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8574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On-screen Show (4:3)</PresentationFormat>
  <Paragraphs>0</Paragraphs>
  <Slides>101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101</vt:i4>
      </vt:variant>
    </vt:vector>
  </HeadingPairs>
  <TitlesOfParts>
    <vt:vector size="10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WebMD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Pierre, Vicki</dc:creator>
  <cp:lastModifiedBy>Pierre, Vicki</cp:lastModifiedBy>
  <cp:revision>2</cp:revision>
  <dcterms:created xsi:type="dcterms:W3CDTF">2015-09-21T20:58:43Z</dcterms:created>
  <dcterms:modified xsi:type="dcterms:W3CDTF">2015-09-22T15:17:45Z</dcterms:modified>
</cp:coreProperties>
</file>