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BA14-2AA4-454A-936B-6255A66C533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C9E-3E20-4594-9D43-19C207DFF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DBA14-2AA4-454A-936B-6255A66C533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92C9E-3E20-4594-9D43-19C207DFF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3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4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Psychosocial Implications of FPHL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4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Treatment of FPHL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2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Treatment of FPHL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5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Treatment of FPHL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4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Treatment of FPHL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24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Treatment of FPHL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Treatment Goals and Managing Patients’ Expectations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7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Improving Adherence to Topical Therapy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29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FPHL</a:t>
            </a:r>
            <a:r>
              <a:rPr lang="en-US" smtClean="0"/>
              <a:t> </a:t>
            </a:r>
            <a:br>
              <a:rPr lang="en-US" smtClean="0"/>
            </a:br>
            <a:r>
              <a:rPr lang="en-US" i="1" smtClean="0"/>
              <a:t>Multidisciplinary Management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9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3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7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Program Goals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2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Epidemiology of Female Pattern Hair Loss (FPHL)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6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Trichoscopy</a:t>
            </a:r>
            <a:br>
              <a:rPr lang="en-US" sz="4000" smtClean="0"/>
            </a:br>
            <a:r>
              <a:rPr lang="en-US" i="1" smtClean="0"/>
              <a:t>Noninvasive Diagnostic Tool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3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Typical Presentations of FPHL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0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Common Types of Hair Loss in Women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2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Common Types of Hair Loss in Women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25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On-screen Show (4:3)</PresentationFormat>
  <Paragraphs>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Program Goals</vt:lpstr>
      <vt:lpstr>Epidemiology of Female Pattern Hair Loss (FPHL)</vt:lpstr>
      <vt:lpstr>Trichoscopy Noninvasive Diagnostic Tool</vt:lpstr>
      <vt:lpstr>Typical Presentations of FPHL</vt:lpstr>
      <vt:lpstr>Common Types of Hair Loss in Women</vt:lpstr>
      <vt:lpstr>Common Types of Hair Loss in Women (cont)</vt:lpstr>
      <vt:lpstr>Psychosocial Implications of FPHL</vt:lpstr>
      <vt:lpstr>Treatment of FPHL</vt:lpstr>
      <vt:lpstr>Treatment of FPHL (cont)</vt:lpstr>
      <vt:lpstr>Treatment of FPHL (cont)</vt:lpstr>
      <vt:lpstr>Treatment of FPHL (cont)</vt:lpstr>
      <vt:lpstr>Treatment of FPHL (cont)</vt:lpstr>
      <vt:lpstr>Treatment Goals and Managing Patients’ Expectations</vt:lpstr>
      <vt:lpstr>Improving Adherence to Topical Therapy</vt:lpstr>
      <vt:lpstr>FPHL  Multidisciplinary Management</vt:lpstr>
      <vt:lpstr>Abbreviations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Malone, Christopher</dc:creator>
  <cp:lastModifiedBy>Malone, Christopher</cp:lastModifiedBy>
  <cp:revision>1</cp:revision>
  <dcterms:created xsi:type="dcterms:W3CDTF">2016-03-09T17:44:26Z</dcterms:created>
  <dcterms:modified xsi:type="dcterms:W3CDTF">2016-03-09T17:44:26Z</dcterms:modified>
</cp:coreProperties>
</file>