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E74-B2EB-4A7C-ADBB-9F318DA2F687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B61A-A61C-48CF-B07A-6B2F113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7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5E74-B2EB-4A7C-ADBB-9F318DA2F687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B61A-A61C-48CF-B07A-6B2F113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E1400"/>
                </a:solidFill>
              </a:rPr>
              <a:t>Achieving Lipid Targets With PCSK9 Inhibition</a:t>
            </a:r>
            <a:br>
              <a:rPr lang="en-US" smtClean="0">
                <a:solidFill>
                  <a:srgbClr val="8E1400"/>
                </a:solidFill>
              </a:rPr>
            </a:br>
            <a:endParaRPr lang="en-US" sz="3200" dirty="0">
              <a:solidFill>
                <a:srgbClr val="8E14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GAUSS-2 Study of Evolocumab in Statin-Intolerant Patients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% Change in LDL-C From Baseline at Week 12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Statin Myopathy is a Common Challenge in Lipid Management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Therapy for Statin Intolerance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Long-term Outcomes of Lipid-Lowering in FH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5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FH Starts Before Birth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9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Efficacy and Safety of Alirocumab in Individuals With Diabetes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Onset Diabetes Mellitus (NODM) in IMPROVE-IT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Alirocumab Effect on Glycemic Measures in Patients Without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PCSK9 Knockdown by RNAi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99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117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3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dal-OUTCOMES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Dalcetrapib Did Not Reduce Risk of Recurrent CV Events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5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1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81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9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Achieved LDL </a:t>
            </a:r>
            <a:r>
              <a:rPr lang="en-US" sz="4000" smtClean="0">
                <a:ea typeface="Verdana" panose="020B0604030504040204" pitchFamily="34" charset="0"/>
                <a:cs typeface="Verdana" panose="020B0604030504040204" pitchFamily="34" charset="0"/>
              </a:rPr>
              <a:t>&lt; </a:t>
            </a:r>
            <a:r>
              <a:rPr lang="en-US" sz="4000" smtClean="0"/>
              <a:t>50 mg/dL Has a Greater Relative Risk Reduction Than Higher Levels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IMPROVE-IT</a:t>
            </a:r>
            <a:br>
              <a:rPr lang="en-US" sz="4000" smtClean="0"/>
            </a:br>
            <a:r>
              <a:rPr lang="en-US" i="1" smtClean="0"/>
              <a:t>Efficacy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6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1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4000" smtClean="0"/>
              <a:t>ODYSSEY HIGH FH </a:t>
            </a:r>
            <a:endParaRPr lang="en-GB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Alirocumab and Evolocumab</a:t>
            </a:r>
            <a:br>
              <a:rPr lang="en-US" sz="4000" smtClean="0"/>
            </a:br>
            <a:r>
              <a:rPr lang="en-US" sz="4000" smtClean="0"/>
              <a:t>European Labelling and Indications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Alirocumab and Evolocumab</a:t>
            </a:r>
            <a:br>
              <a:rPr lang="en-US" sz="4000" smtClean="0"/>
            </a:br>
            <a:r>
              <a:rPr lang="en-US" sz="4000" smtClean="0"/>
              <a:t>US Labelling and Indications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Achieving Lipid Targets With PCSK9 Inhibition </vt:lpstr>
      <vt:lpstr>PowerPoint Presentation</vt:lpstr>
      <vt:lpstr>PowerPoint Presentation</vt:lpstr>
      <vt:lpstr>Achieved LDL &lt; 50 mg/dL Has a Greater Relative Risk Reduction Than Higher Levels</vt:lpstr>
      <vt:lpstr>IMPROVE-IT Efficacy </vt:lpstr>
      <vt:lpstr>PowerPoint Presentation</vt:lpstr>
      <vt:lpstr>ODYSSEY HIGH FH </vt:lpstr>
      <vt:lpstr>Alirocumab and Evolocumab European Labelling and Indications</vt:lpstr>
      <vt:lpstr>Alirocumab and Evolocumab US Labelling and Indications</vt:lpstr>
      <vt:lpstr>GAUSS-2 Study of Evolocumab in Statin-Intolerant Patients  % Change in LDL-C From Baseline at Week 12</vt:lpstr>
      <vt:lpstr>Statin Myopathy is a Common Challenge in Lipid Management</vt:lpstr>
      <vt:lpstr>Therapy for Statin Intolerance</vt:lpstr>
      <vt:lpstr>Long-term Outcomes of Lipid-Lowering in FH</vt:lpstr>
      <vt:lpstr>FH Starts Before Birth</vt:lpstr>
      <vt:lpstr>Efficacy and Safety of Alirocumab in Individuals With Diabetes </vt:lpstr>
      <vt:lpstr>New Onset Diabetes Mellitus (NODM) in IMPROVE-IT</vt:lpstr>
      <vt:lpstr>Alirocumab Effect on Glycemic Measures in Patients Without Diabetes</vt:lpstr>
      <vt:lpstr>PCSK9 Knockdown by RNAi</vt:lpstr>
      <vt:lpstr>PowerPoint Presentation</vt:lpstr>
      <vt:lpstr>dal-OUTCOMES Dalcetrapib Did Not Reduce Risk of Recurrent CV Events</vt:lpstr>
      <vt:lpstr>PowerPoint Presentation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Lipid Targets With PCSK9 Inhibition </dc:title>
  <dc:creator>Capuder, Katherine</dc:creator>
  <cp:lastModifiedBy>Capuder, Katherine</cp:lastModifiedBy>
  <cp:revision>1</cp:revision>
  <dcterms:created xsi:type="dcterms:W3CDTF">2015-12-04T17:34:43Z</dcterms:created>
  <dcterms:modified xsi:type="dcterms:W3CDTF">2015-12-04T17:34:44Z</dcterms:modified>
</cp:coreProperties>
</file>