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5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5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0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0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3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5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6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2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8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FEFBA-1B4D-4BFF-80D1-81B7E83E72FB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2CF8B-A29B-44A0-8E0C-65CBE217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9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70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57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3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40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04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4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96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01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0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51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36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9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233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835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33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521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43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524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17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542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53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977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942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884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177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135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312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371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021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87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661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43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998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307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726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46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089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81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137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51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17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115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34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789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25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85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93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09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9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WebMD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Megan (Rorie)</dc:creator>
  <cp:lastModifiedBy>Kelly, Megan (Rorie)</cp:lastModifiedBy>
  <cp:revision>1</cp:revision>
  <dcterms:created xsi:type="dcterms:W3CDTF">2016-01-07T17:36:02Z</dcterms:created>
  <dcterms:modified xsi:type="dcterms:W3CDTF">2016-01-07T17:36:14Z</dcterms:modified>
</cp:coreProperties>
</file>