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D5FF-3E3E-463F-B9EB-A8038126220D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603C-CCEF-4467-A108-68096017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AD5FF-3E3E-463F-B9EB-A8038126220D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603C-CCEF-4467-A108-68096017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7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Cognition and the Older Driver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5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Medical Conditions Which May </a:t>
            </a:r>
            <a:r>
              <a:rPr lang="en-US" i="1" smtClean="0"/>
              <a:t>Indirectly</a:t>
            </a:r>
            <a:r>
              <a:rPr lang="en-US" smtClean="0"/>
              <a:t> Affect Cognition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1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5"/>
                </a:solidFill>
              </a:rPr>
              <a:t>Potentially Driving-Impairing (PDI) Medications</a:t>
            </a:r>
            <a:r>
              <a:rPr lang="en-US" baseline="30000" smtClean="0">
                <a:solidFill>
                  <a:schemeClr val="accent5"/>
                </a:solidFill>
                <a:latin typeface="Calibri"/>
              </a:rPr>
              <a:t>a-e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3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5"/>
                </a:solidFill>
              </a:rPr>
              <a:t>PDI Medication Classes and Symptoms</a:t>
            </a:r>
            <a:r>
              <a:rPr lang="en-US" baseline="30000" smtClean="0">
                <a:solidFill>
                  <a:schemeClr val="accent5"/>
                </a:solidFill>
                <a:latin typeface="Calibri"/>
              </a:rPr>
              <a:t>a-e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0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Plan for Older Drivers' Safety (PODS)</a:t>
            </a:r>
            <a:br>
              <a:rPr lang="en-US" smtClean="0"/>
            </a:br>
            <a:r>
              <a:rPr lang="en-US" sz="3600" i="1" smtClean="0"/>
              <a:t>Screening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4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PODS: </a:t>
            </a:r>
            <a:r>
              <a:rPr lang="en-US" sz="3600" i="1" smtClean="0"/>
              <a:t>Evaluation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2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PODS: </a:t>
            </a:r>
            <a:r>
              <a:rPr lang="en-US" sz="3600" i="1" smtClean="0"/>
              <a:t>Results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8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Clinical Assessment of Driving-Related Skills (CADReS)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0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Cognitive Tools in the CADReS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09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17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5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45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3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Trails B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04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Clock-Drawing Test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35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Scoring Clock-Drawing Test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38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68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02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Testing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22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Self-Assessment and Caregiver Rating Tools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15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Practice Guidelines for Dementia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09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Practice Guidelines for Dementia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mtClean="0">
                <a:solidFill>
                  <a:schemeClr val="accent5"/>
                </a:solidFill>
                <a:latin typeface="Calibri"/>
                <a:cs typeface="Calibri"/>
              </a:rPr>
              <a:t>Increasing Older Drivers, Deaths &amp; Injuries</a:t>
            </a:r>
            <a:endParaRPr lang="en-GB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Next Steps </a:t>
            </a:r>
            <a:br>
              <a:rPr lang="en-US" smtClean="0"/>
            </a:br>
            <a:r>
              <a:rPr lang="en-US" sz="3600" i="1" smtClean="0"/>
              <a:t>The 4 R’s for Clinicians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0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Reduction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3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Referral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54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71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Restrictions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36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37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Comorbidities Associated With Crash Risk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1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Clinician's Guide to Assessing and Counseling Older Drivers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Clinical Levels of Care for Prevention of Driving Disability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1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Normal Cognitive Changes of Aging Related to Driving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4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Cognitive Domains to be Evaluated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2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Medical Conditions Which May </a:t>
            </a:r>
            <a:r>
              <a:rPr lang="en-US" i="1" smtClean="0"/>
              <a:t>Directly</a:t>
            </a:r>
            <a:r>
              <a:rPr lang="en-US" smtClean="0"/>
              <a:t> Affect Cognition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0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On-screen Show (4:3)</PresentationFormat>
  <Paragraphs>31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Cognition and the Older Driver</vt:lpstr>
      <vt:lpstr>Objectives</vt:lpstr>
      <vt:lpstr>Increasing Older Drivers, Deaths &amp; Injuries</vt:lpstr>
      <vt:lpstr>Comorbidities Associated With Crash Risk</vt:lpstr>
      <vt:lpstr>Clinician's Guide to Assessing and Counseling Older Drivers</vt:lpstr>
      <vt:lpstr>Clinical Levels of Care for Prevention of Driving Disability</vt:lpstr>
      <vt:lpstr>Normal Cognitive Changes of Aging Related to Driving</vt:lpstr>
      <vt:lpstr>Cognitive Domains to be Evaluated</vt:lpstr>
      <vt:lpstr>Medical Conditions Which May Directly Affect Cognition</vt:lpstr>
      <vt:lpstr>Medical Conditions Which May Indirectly Affect Cognition</vt:lpstr>
      <vt:lpstr>Potentially Driving-Impairing (PDI) Medicationsa-e</vt:lpstr>
      <vt:lpstr>PDI Medication Classes and Symptomsa-e</vt:lpstr>
      <vt:lpstr>Plan for Older Drivers' Safety (PODS) Screening</vt:lpstr>
      <vt:lpstr>PODS: Evaluation</vt:lpstr>
      <vt:lpstr>PODS: Results</vt:lpstr>
      <vt:lpstr>Clinical Assessment of Driving-Related Skills (CADReS)</vt:lpstr>
      <vt:lpstr>Cognitive Tools in the CADReS</vt:lpstr>
      <vt:lpstr>PowerPoint Presentation</vt:lpstr>
      <vt:lpstr>PowerPoint Presentation</vt:lpstr>
      <vt:lpstr>PowerPoint Presentation</vt:lpstr>
      <vt:lpstr>Trails B (cont)</vt:lpstr>
      <vt:lpstr>Clock-Drawing Test</vt:lpstr>
      <vt:lpstr>Scoring Clock-Drawing Test</vt:lpstr>
      <vt:lpstr>PowerPoint Presentation</vt:lpstr>
      <vt:lpstr>PowerPoint Presentation</vt:lpstr>
      <vt:lpstr>Computer Testing</vt:lpstr>
      <vt:lpstr>Self-Assessment and Caregiver Rating Tools</vt:lpstr>
      <vt:lpstr>Practice Guidelines for Dementia</vt:lpstr>
      <vt:lpstr>Practice Guidelines for Dementia</vt:lpstr>
      <vt:lpstr>Next Steps  The 4 R’s for Clinicians</vt:lpstr>
      <vt:lpstr>Risk Reduction</vt:lpstr>
      <vt:lpstr>Referral </vt:lpstr>
      <vt:lpstr>Resources</vt:lpstr>
      <vt:lpstr>Restrictions</vt:lpstr>
      <vt:lpstr>Summary</vt:lpstr>
      <vt:lpstr>Abbreviations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Cognition and the Older Driver</dc:title>
  <dc:creator>kcapuder</dc:creator>
  <cp:lastModifiedBy>Rothauser, Jason</cp:lastModifiedBy>
  <cp:revision>1</cp:revision>
  <dcterms:created xsi:type="dcterms:W3CDTF">2016-02-16T17:40:27Z</dcterms:created>
  <dcterms:modified xsi:type="dcterms:W3CDTF">2016-02-18T22:03:44Z</dcterms:modified>
</cp:coreProperties>
</file>