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6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3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1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7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1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6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4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4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83637-0C2F-465C-8472-962570B65B65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6774-AA72-425B-9C72-126B513B5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530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714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533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840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683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653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02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641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90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83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774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0194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WebMD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kcapuder</dc:creator>
  <cp:lastModifiedBy>kcapuder</cp:lastModifiedBy>
  <cp:revision>1</cp:revision>
  <dcterms:created xsi:type="dcterms:W3CDTF">2016-03-14T20:42:55Z</dcterms:created>
  <dcterms:modified xsi:type="dcterms:W3CDTF">2016-03-14T20:43:16Z</dcterms:modified>
</cp:coreProperties>
</file>