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E80F-629F-4588-B908-182FB1C37AEE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2536-988C-451C-A9D0-89ABE351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4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4E80F-629F-4588-B908-182FB1C37AEE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42536-988C-451C-A9D0-89ABE351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4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Optimizing SCD Prevention</a:t>
            </a:r>
            <a:br>
              <a:rPr lang="en-US" smtClean="0"/>
            </a:br>
            <a:r>
              <a:rPr lang="en-US" sz="3600" smtClean="0"/>
              <a:t>What Do the Guidelines Suggest?</a:t>
            </a:r>
            <a:endParaRPr lang="en-US" sz="20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8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86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3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60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58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8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97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3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4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0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6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9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5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9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3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92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Optimizing SCD Prevention What Do the Guidelines Suggest?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SCD Prevention What Do the Guidelines Suggest?</dc:title>
  <dc:creator>Roman, Nadine</dc:creator>
  <cp:lastModifiedBy>Rothauser, Jason</cp:lastModifiedBy>
  <cp:revision>1</cp:revision>
  <dcterms:created xsi:type="dcterms:W3CDTF">2016-10-24T17:58:35Z</dcterms:created>
  <dcterms:modified xsi:type="dcterms:W3CDTF">2016-10-24T21:01:52Z</dcterms:modified>
</cp:coreProperties>
</file>