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3E19-E205-4E88-BC01-56E12804B4D9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1004-DBE3-4FE0-8E42-2C755211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3E19-E205-4E88-BC01-56E12804B4D9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1004-DBE3-4FE0-8E42-2C755211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Addressing Tolerability Concerns Associated With CFTR Modulators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Ivacaftor</a:t>
            </a:r>
            <a:r>
              <a:rPr lang="en-US" sz="3600" cap="all" smtClean="0"/>
              <a:t> (</a:t>
            </a:r>
            <a:r>
              <a:rPr lang="en-US" sz="3600" smtClean="0"/>
              <a:t>Potentiator</a:t>
            </a:r>
            <a:r>
              <a:rPr lang="en-US" sz="3600" cap="all" smtClean="0"/>
              <a:t>) </a:t>
            </a:r>
            <a:r>
              <a:rPr lang="en-US" sz="3600" smtClean="0"/>
              <a:t>Plus</a:t>
            </a:r>
            <a:r>
              <a:rPr lang="en-US" sz="3600" cap="all" smtClean="0"/>
              <a:t> </a:t>
            </a:r>
            <a:r>
              <a:rPr lang="en-US" sz="3600" smtClean="0"/>
              <a:t>Lumacaftor</a:t>
            </a:r>
            <a:r>
              <a:rPr lang="en-US" sz="3600" cap="all" smtClean="0"/>
              <a:t> (</a:t>
            </a:r>
            <a:r>
              <a:rPr lang="en-US" sz="3600" smtClean="0"/>
              <a:t>Corrector</a:t>
            </a:r>
            <a:r>
              <a:rPr lang="en-US" sz="3600" cap="all" smtClean="0"/>
              <a:t>) </a:t>
            </a:r>
            <a:r>
              <a:rPr lang="en-US" sz="3600" smtClean="0"/>
              <a:t>in</a:t>
            </a:r>
            <a:r>
              <a:rPr lang="en-US" sz="3600" cap="all" smtClean="0"/>
              <a:t> F508del CFTR</a:t>
            </a:r>
            <a:br>
              <a:rPr lang="en-US" sz="3600" cap="all" smtClean="0"/>
            </a:br>
            <a:r>
              <a:rPr lang="en-US" sz="3200" i="1" smtClean="0"/>
              <a:t>TRAFFIC and TRANSPORT Studies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Lumacaftor/Ivacaftor Dosage Adjustments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Adverse Effects That Should Be Monitored/Followed and May Necessitate Stopping/Discontinuation of Lumacaftor/Ivacaftor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Initiating Lumacaftor/Ivacaftor Therapy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Events Common in CF Also Reported in TRAFFIC and TRANSPORT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Initiation of Lumacaftor/Ivacaftor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Drug-Drug Interactions With CFTR Modulators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Johns Hopkins University Observational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Addressing Tolerability Concerns Associated With CFTR Modulators</vt:lpstr>
      <vt:lpstr>Ivacaftor (Potentiator) Plus Lumacaftor (Corrector) in F508del CFTR TRAFFIC and TRANSPORT Studies</vt:lpstr>
      <vt:lpstr>Lumacaftor/Ivacaftor Dosage Adjustments</vt:lpstr>
      <vt:lpstr>Adverse Effects That Should Be Monitored/Followed and May Necessitate Stopping/Discontinuation of Lumacaftor/Ivacaftor</vt:lpstr>
      <vt:lpstr>Before Initiating Lumacaftor/Ivacaftor Therapy </vt:lpstr>
      <vt:lpstr>Adverse Events Common in CF Also Reported in TRAFFIC and TRANSPORT</vt:lpstr>
      <vt:lpstr>Managing Initiation of Lumacaftor/Ivacaftor Therapy</vt:lpstr>
      <vt:lpstr>Drug-Drug Interactions With CFTR Modulators</vt:lpstr>
      <vt:lpstr>Johns Hopkins University Observational Study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Tolerability Concerns Associated With CFTR Modulators</dc:title>
  <dc:creator>Roman, Nadine</dc:creator>
  <cp:lastModifiedBy>Roman, Nadine</cp:lastModifiedBy>
  <cp:revision>1</cp:revision>
  <dcterms:created xsi:type="dcterms:W3CDTF">2016-11-02T12:46:24Z</dcterms:created>
  <dcterms:modified xsi:type="dcterms:W3CDTF">2016-11-02T12:46:24Z</dcterms:modified>
</cp:coreProperties>
</file>