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330D-02F8-4C5F-A3FE-10FFBA06A85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35F-3929-4783-9F4D-9852849D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7330D-02F8-4C5F-A3FE-10FFBA06A85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F35F-3929-4783-9F4D-9852849D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Treatment of HR+ Breast Cancer:</a:t>
            </a:r>
            <a:br>
              <a:rPr lang="en-GB" altLang="ja-JP" smtClean="0"/>
            </a:br>
            <a:r>
              <a:rPr lang="en-GB" altLang="ja-JP" sz="4000" smtClean="0"/>
              <a:t>A Clinical Update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62000" eaLnBrk="1" hangingPunct="1"/>
            <a:r>
              <a:rPr lang="en-GB" sz="3600" smtClean="0"/>
              <a:t>Treatment Strategies for HR+</a:t>
            </a:r>
            <a:br>
              <a:rPr lang="en-GB" sz="3600" smtClean="0"/>
            </a:br>
            <a:r>
              <a:rPr lang="en-GB" sz="3600" smtClean="0"/>
              <a:t>Breast Cancer in Postmenopausal Women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456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5 Years of Tamoxifen vs No Tamoxifen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4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rial" pitchFamily="34" charset="0"/>
              </a:rPr>
              <a:t>Trials of Adjuvant Endocrine Therapy Strategies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024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5 Years of AI vs 5 Years of Tamoxifen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8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ATAC: Adverse Events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Patients Already on Adjuvant Therapy </a:t>
            </a:r>
            <a:br>
              <a:rPr lang="en-GB" smtClean="0"/>
            </a:br>
            <a:r>
              <a:rPr lang="en-GB" smtClean="0"/>
              <a:t>(2-3 Years of Tamoxifen)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674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Sequential Exemestane IES Trial: Disease-Free Survival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ATLAS: 6846 Women, ER+, 10 vs 5 Years of Tamoxifen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1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Breast Cancer Intrinsic Subtypes: A Spectrum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Adjuvant Endocrine Therapy in Early Breast Cancer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5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Treatment of HR+ Breast Cancer:</a:t>
            </a:r>
            <a:br>
              <a:rPr lang="en-GB" altLang="ja-JP" smtClean="0"/>
            </a:br>
            <a:r>
              <a:rPr lang="en-GB" altLang="ja-JP" smtClean="0"/>
              <a:t>A Clinical Update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6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Available Therapies for HR+ MBC </a:t>
            </a:r>
            <a:br>
              <a:rPr lang="en-GB" altLang="ja-JP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NCCN Guidelines: Postmenopausal HR+ MBC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469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Goals in the Treatment of HR+ MBC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Approved Endocrine Therapy for HR+ MBC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Efficacy of AIs in First-Line HR+ MBC</a:t>
            </a:r>
            <a:endParaRPr lang="en-GB" sz="30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62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Fulvestrant MoA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54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Fulvestrant 250 mg + AI Combination as First-Line Treatment for ER+ MBC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724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8033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CONFIRM: Fulvestrant 500 mg vs 250 mg in First/Second-Line Treatment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05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FALCON: Fulvestrant 500 mg vs Anastrozole in First-Line Endocrine Therapy-Naive ER+ MBC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6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Global Increase in Incidence of Breast Cancer in Individuals Aged 15 Years and Older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Available Second-Line Options for ER+ MBC in Europe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66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EFECT and SoFEA Trials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Clinical Benefit From mTOR Inhibition in ER+ MBC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2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BOLERO-2: PFS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381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Treatment Challenges and Unmet Clinical Needs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34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smtClean="0"/>
              <a:t>Reversing Endocrine Resistance in MBC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5235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smtClean="0"/>
              <a:t>Pathways Involved in Endocrine Resistance</a:t>
            </a:r>
            <a:endParaRPr lang="en-US" sz="3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938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Mutations in </a:t>
            </a:r>
            <a:r>
              <a:rPr lang="en-US" i="1" smtClean="0"/>
              <a:t>ESR1</a:t>
            </a:r>
            <a:r>
              <a:rPr lang="en-US" smtClean="0"/>
              <a:t> Evolve in ER+ MBC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9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SoFEA Trial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98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3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Mortality From Breast Cancer, Age-Distributed Rate (World), All Ages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95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52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67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6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Breast Cancer Is a Heterogeneous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76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Approach to Treatment of Breast Cancer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72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Systemic Drug Treatment Strategies in Breast Cancer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015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Current Therapies for HR+ Early Breast Cancer</a:t>
            </a:r>
            <a:br>
              <a:rPr lang="en-GB" altLang="ja-JP" smtClean="0"/>
            </a:b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The Tumor Cell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3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On-screen Show (4:3)</PresentationFormat>
  <Paragraphs>41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游ゴシック Light</vt:lpstr>
      <vt:lpstr>Office Theme</vt:lpstr>
      <vt:lpstr>Treatment of HR+ Breast Cancer: A Clinical Update</vt:lpstr>
      <vt:lpstr>Treatment of HR+ Breast Cancer: A Clinical Update</vt:lpstr>
      <vt:lpstr>Global Increase in Incidence of Breast Cancer in Individuals Aged 15 Years and Older</vt:lpstr>
      <vt:lpstr>Mortality From Breast Cancer, Age-Distributed Rate (World), All Ages</vt:lpstr>
      <vt:lpstr>Breast Cancer Is a Heterogeneous Disease</vt:lpstr>
      <vt:lpstr>Approach to Treatment of Breast Cancer</vt:lpstr>
      <vt:lpstr>Systemic Drug Treatment Strategies in Breast Cancer</vt:lpstr>
      <vt:lpstr>Current Therapies for HR+ Early Breast Cancer </vt:lpstr>
      <vt:lpstr>The Tumor Cell</vt:lpstr>
      <vt:lpstr>Treatment Strategies for HR+ Breast Cancer in Postmenopausal Women</vt:lpstr>
      <vt:lpstr>5 Years of Tamoxifen vs No Tamoxifen</vt:lpstr>
      <vt:lpstr>Trials of Adjuvant Endocrine Therapy Strategies</vt:lpstr>
      <vt:lpstr>5 Years of AI vs 5 Years of Tamoxifen </vt:lpstr>
      <vt:lpstr>ATAC: Adverse Events</vt:lpstr>
      <vt:lpstr>Patients Already on Adjuvant Therapy  (2-3 Years of Tamoxifen)</vt:lpstr>
      <vt:lpstr>Sequential Exemestane IES Trial: Disease-Free Survival</vt:lpstr>
      <vt:lpstr>ATLAS: 6846 Women, ER+, 10 vs 5 Years of Tamoxifen</vt:lpstr>
      <vt:lpstr>Breast Cancer Intrinsic Subtypes: A Spectrum</vt:lpstr>
      <vt:lpstr>Adjuvant Endocrine Therapy in Early Breast Cancer</vt:lpstr>
      <vt:lpstr>Available Therapies for HR+ MBC  </vt:lpstr>
      <vt:lpstr>NCCN Guidelines: Postmenopausal HR+ MBC</vt:lpstr>
      <vt:lpstr>Goals in the Treatment of HR+ MBC</vt:lpstr>
      <vt:lpstr>Approved Endocrine Therapy for HR+ MBC</vt:lpstr>
      <vt:lpstr>Efficacy of AIs in First-Line HR+ MBC</vt:lpstr>
      <vt:lpstr>Fulvestrant MoA</vt:lpstr>
      <vt:lpstr>Fulvestrant 250 mg + AI Combination as First-Line Treatment for ER+ MBC</vt:lpstr>
      <vt:lpstr>PowerPoint Presentation</vt:lpstr>
      <vt:lpstr>CONFIRM: Fulvestrant 500 mg vs 250 mg in First/Second-Line Treatment</vt:lpstr>
      <vt:lpstr>FALCON: Fulvestrant 500 mg vs Anastrozole in First-Line Endocrine Therapy-Naive ER+ MBC</vt:lpstr>
      <vt:lpstr>Available Second-Line Options for ER+ MBC in Europe</vt:lpstr>
      <vt:lpstr>EFECT and SoFEA Trials</vt:lpstr>
      <vt:lpstr>Clinical Benefit From mTOR Inhibition in ER+ MBC</vt:lpstr>
      <vt:lpstr>BOLERO-2: PFS</vt:lpstr>
      <vt:lpstr>Treatment Challenges and Unmet Clinical Needs</vt:lpstr>
      <vt:lpstr>Reversing Endocrine Resistance in MBC</vt:lpstr>
      <vt:lpstr>Pathways Involved in Endocrine Resistance</vt:lpstr>
      <vt:lpstr>Mutations in ESR1 Evolve in ER+ MBC</vt:lpstr>
      <vt:lpstr>SoFEA Trial Results</vt:lpstr>
      <vt:lpstr>Conclusions</vt:lpstr>
      <vt:lpstr>Abbreviations</vt:lpstr>
      <vt:lpstr>Abbreviations (cont)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HR+ Breast Cancer: A Clinical Update</dc:title>
  <dc:creator>Pick, Eric</dc:creator>
  <cp:lastModifiedBy>Pick, Eric</cp:lastModifiedBy>
  <cp:revision>1</cp:revision>
  <dcterms:created xsi:type="dcterms:W3CDTF">2016-11-29T16:18:32Z</dcterms:created>
  <dcterms:modified xsi:type="dcterms:W3CDTF">2016-11-29T16:18:32Z</dcterms:modified>
</cp:coreProperties>
</file>