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0773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4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1F9C1-8BD1-43CB-832D-BE01934F77D2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2A8A-0E08-478B-A2D7-4D0777A1A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905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1F9C1-8BD1-43CB-832D-BE01934F77D2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72A8A-0E08-478B-A2D7-4D0777A1A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1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Rethinking Risk Stratification for Nonischemic HF: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26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Impact of DANISH Trial </a:t>
            </a:r>
            <a:endParaRPr lang="en-CA" b="1" i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44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RALES Trial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450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Guidelines for ICD in DCM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505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Role of the WCD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539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Methods of Risk Stratification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44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Cardiac MRI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82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Cardiac MRI (cont) 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439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Biomarkers in DANISH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313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GUIDed Trial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6294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Implications for Clinical Care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654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3534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018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983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097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goals of this program are to increase knowledge on:</a:t>
            </a:r>
            <a:r>
              <a:rPr lang="en-US" smtClean="0">
                <a:solidFill>
                  <a:srgbClr val="FFFFFF"/>
                </a:solidFill>
              </a:rPr>
              <a:t>:</a:t>
            </a:r>
            <a:br>
              <a:rPr lang="en-US" smtClean="0">
                <a:solidFill>
                  <a:srgbClr val="FFFFFF"/>
                </a:solidFill>
              </a:rPr>
            </a:b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938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89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SCD Conundrum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03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SCD-HeFT Trial</a:t>
            </a:r>
            <a:br>
              <a:rPr lang="en-US" smtClean="0"/>
            </a:br>
            <a:r>
              <a:rPr lang="en-US" i="1" smtClean="0"/>
              <a:t>Amiodarone vs ICD vs Placebo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551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DANISH Trial</a:t>
            </a:r>
            <a:br>
              <a:rPr lang="en-US" smtClean="0"/>
            </a:br>
            <a:r>
              <a:rPr lang="en-US" i="1" smtClean="0"/>
              <a:t>ICD vs Usual Clinical Care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40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Limitations of DANISH 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708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Reducing Residual Risk With ICD  </a:t>
            </a:r>
            <a:endParaRPr lang="en-CA" b="1" i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37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</Words>
  <Application>Microsoft Office PowerPoint</Application>
  <PresentationFormat>On-screen Show (4:3)</PresentationFormat>
  <Paragraphs>22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Rethinking Risk Stratification for Nonischemic HF: </vt:lpstr>
      <vt:lpstr> </vt:lpstr>
      <vt:lpstr>The goals of this program are to increase knowledge on:: </vt:lpstr>
      <vt:lpstr>Introduction</vt:lpstr>
      <vt:lpstr>The SCD Conundrum</vt:lpstr>
      <vt:lpstr>SCD-HeFT Trial Amiodarone vs ICD vs Placebo</vt:lpstr>
      <vt:lpstr>DANISH Trial ICD vs Usual Clinical Care</vt:lpstr>
      <vt:lpstr>Limitations of DANISH  </vt:lpstr>
      <vt:lpstr>Reducing Residual Risk With ICD  </vt:lpstr>
      <vt:lpstr>Impact of DANISH Trial </vt:lpstr>
      <vt:lpstr>RALES Trial</vt:lpstr>
      <vt:lpstr>Guidelines for ICD in DCM</vt:lpstr>
      <vt:lpstr>Role of the WCD</vt:lpstr>
      <vt:lpstr>Methods of Risk Stratification</vt:lpstr>
      <vt:lpstr>Cardiac MRI </vt:lpstr>
      <vt:lpstr>Cardiac MRI (cont) </vt:lpstr>
      <vt:lpstr>Biomarkers in DANISH</vt:lpstr>
      <vt:lpstr>GUIDed Trial</vt:lpstr>
      <vt:lpstr>Implications for Clinical Care</vt:lpstr>
      <vt:lpstr>Summary</vt:lpstr>
      <vt:lpstr>Abbreviations</vt:lpstr>
      <vt:lpstr>Abbreviations (cont)</vt:lpstr>
    </vt:vector>
  </TitlesOfParts>
  <Company>WebMD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Rethinking Risk Stratification for Nonischemic HF:</dc:title>
  <dc:creator>Roman, Nadine</dc:creator>
  <cp:lastModifiedBy>Nichole Acosta</cp:lastModifiedBy>
  <cp:revision>1</cp:revision>
  <dcterms:created xsi:type="dcterms:W3CDTF">2017-04-14T13:54:12Z</dcterms:created>
  <dcterms:modified xsi:type="dcterms:W3CDTF">2017-04-17T14:21:36Z</dcterms:modified>
</cp:coreProperties>
</file>