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624E-40E5-4F3C-8B88-25404752D15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B8C7-C636-46F4-A8A2-803A6B15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6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8624E-40E5-4F3C-8B88-25404752D15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B8C7-C636-46F4-A8A2-803A6B15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5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Guidelines to Prevent SCD: What You Need to Know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5898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First-Degree Relatives With SCD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6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Shared Decision-Making </a:t>
            </a:r>
            <a:endParaRPr lang="en-US" altLang="en-US" sz="32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7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Risk Stratification 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66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Risk Stratification and EF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86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SCD Is the First Recognized Clinical Event</a:t>
            </a:r>
            <a:br>
              <a:rPr lang="en-US" altLang="en-US" smtClean="0"/>
            </a:br>
            <a:r>
              <a:rPr lang="en-US" altLang="en-US" sz="2800" b="0" i="1" smtClean="0"/>
              <a:t>Vast Majority of Patients </a:t>
            </a:r>
            <a:endParaRPr lang="en-US" altLang="en-US" sz="28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0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Determining Risk for Ischemic vs Nonischemic Patients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05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2017 AHA/ACC/HRS Guidelines</a:t>
            </a:r>
            <a:br>
              <a:rPr lang="en-US" smtClean="0"/>
            </a:br>
            <a:r>
              <a:rPr lang="en-US" sz="3200" i="1" smtClean="0"/>
              <a:t>Risk for Ventricular Arrhythmias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90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Primary Prevention of SCD in Patients With NICM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01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Primary Prevention of SCD in Patients With Ischemic Heart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60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to Consider a WCD </a:t>
            </a:r>
            <a:br>
              <a:rPr lang="en-US" smtClean="0"/>
            </a:br>
            <a:r>
              <a:rPr lang="en-US" sz="2800" i="1" smtClean="0"/>
              <a:t>Patient Types</a:t>
            </a:r>
            <a:br>
              <a:rPr lang="en-US" sz="2800" i="1" smtClean="0"/>
            </a:b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0893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WCD</a:t>
            </a:r>
            <a:br>
              <a:rPr lang="en-US" smtClean="0"/>
            </a:br>
            <a:r>
              <a:rPr lang="en-US" sz="2800" i="1" smtClean="0"/>
              <a:t>Class IIb Recommendation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37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Well-Coordinated Multidisciplinary Teams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22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Arial" panose="020B0604020202020204" pitchFamily="34" charset="0"/>
              </a:rPr>
              <a:t/>
            </a:r>
            <a:br>
              <a:rPr lang="en-US" altLang="en-US" smtClean="0">
                <a:cs typeface="Arial" panose="020B0604020202020204" pitchFamily="34" charset="0"/>
              </a:rPr>
            </a:br>
            <a:r>
              <a:rPr lang="en-US" altLang="en-US" smtClean="0">
                <a:cs typeface="Arial" panose="020B0604020202020204" pitchFamily="34" charset="0"/>
              </a:rPr>
              <a:t>Shared Decision-Making</a:t>
            </a:r>
            <a:endParaRPr lang="en-US" altLang="en-US" dirty="0" smtClean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59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Takeaways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68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69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3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4664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SCD Death -- Hot Topic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1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Updates From the New Guidelines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6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Updates From the New Guidelines (cont)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3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Updates From the New Guidelines (cont)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Arrhythmia Suppression 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7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Inadequate Vascular Access or at High Risk </a:t>
            </a:r>
            <a:br>
              <a:rPr lang="en-US" altLang="en-US" smtClean="0"/>
            </a:br>
            <a:r>
              <a:rPr lang="en-US" altLang="en-US" smtClean="0"/>
              <a:t>for Infection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63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On-screen Show (4:3)</PresentationFormat>
  <Paragraphs>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New Guidelines to Prevent SCD: What You Need to Know</vt:lpstr>
      <vt:lpstr>PowerPoint Presentation</vt:lpstr>
      <vt:lpstr>Goals</vt:lpstr>
      <vt:lpstr>SCD Death -- Hot Topic</vt:lpstr>
      <vt:lpstr>Key Updates From the New Guidelines</vt:lpstr>
      <vt:lpstr>Key Updates From the New Guidelines (cont)</vt:lpstr>
      <vt:lpstr>Key Updates From the New Guidelines (cont)</vt:lpstr>
      <vt:lpstr>Arrhythmia Suppression </vt:lpstr>
      <vt:lpstr>Inadequate Vascular Access or at High Risk  for Infection</vt:lpstr>
      <vt:lpstr>First-Degree Relatives With SCD</vt:lpstr>
      <vt:lpstr>Shared Decision-Making </vt:lpstr>
      <vt:lpstr>Risk Stratification </vt:lpstr>
      <vt:lpstr>Risk Stratification and EF</vt:lpstr>
      <vt:lpstr> SCD Is the First Recognized Clinical Event Vast Majority of Patients </vt:lpstr>
      <vt:lpstr>Determining Risk for Ischemic vs Nonischemic Patients</vt:lpstr>
      <vt:lpstr>2017 AHA/ACC/HRS Guidelines Risk for Ventricular Arrhythmias</vt:lpstr>
      <vt:lpstr>Primary Prevention of SCD in Patients With NICM</vt:lpstr>
      <vt:lpstr>Primary Prevention of SCD in Patients With Ischemic Heart Disease</vt:lpstr>
      <vt:lpstr>When to Consider a WCD  Patient Types </vt:lpstr>
      <vt:lpstr>WCD Class IIb Recommendation</vt:lpstr>
      <vt:lpstr>Well-Coordinated Multidisciplinary Teams</vt:lpstr>
      <vt:lpstr> Shared Decision-Making</vt:lpstr>
      <vt:lpstr>Key Takeaways </vt:lpstr>
      <vt:lpstr>Abbreviations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Guidelines to Prevent SCD: What You Need to Know</dc:title>
  <dc:creator>Roman, Nadine</dc:creator>
  <cp:lastModifiedBy>Roman, Nadine</cp:lastModifiedBy>
  <cp:revision>1</cp:revision>
  <dcterms:created xsi:type="dcterms:W3CDTF">2018-01-18T20:46:48Z</dcterms:created>
  <dcterms:modified xsi:type="dcterms:W3CDTF">2018-01-18T20:46:48Z</dcterms:modified>
</cp:coreProperties>
</file>