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0E82-1523-4953-8182-8741884BDAA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9C7-566E-4387-9312-F0873532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0E82-1523-4953-8182-8741884BDAA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49C7-566E-4387-9312-F0873532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Medication Risks for </a:t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Older Drivers</a:t>
            </a:r>
            <a:endParaRPr lang="en-US" sz="2800" dirty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Antidepressants (cont)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Antiemetics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Antihistamines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7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Antihypertensives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Antiparkinsonians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Antiparkinsonians (cont)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Antipsychotics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Antipsychotics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Benzodiazepines/Sedatives/Anxiolytics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5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Benzodiazepines/Sedatives/Anxiolytics (cont)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Objectives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Relaxants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NSAIDs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Narcotic Analgesics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Medication-Alcohol Interactions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Medication–Alcohol Interactions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Goals Strategies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Goals Strategies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Goals Strategies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4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8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PDI Medications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5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Anticholinergics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Antiseizure Drugs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Antidepressants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Medication Risks for  Older Drivers</vt:lpstr>
      <vt:lpstr>Objectives</vt:lpstr>
      <vt:lpstr>Background</vt:lpstr>
      <vt:lpstr>Background (cont)</vt:lpstr>
      <vt:lpstr>Background (cont)</vt:lpstr>
      <vt:lpstr>PDI Medications</vt:lpstr>
      <vt:lpstr>Anticholinergics</vt:lpstr>
      <vt:lpstr>Antiseizure Drugs </vt:lpstr>
      <vt:lpstr>Antidepressants </vt:lpstr>
      <vt:lpstr>Antidepressants (cont) </vt:lpstr>
      <vt:lpstr>Antiemetics </vt:lpstr>
      <vt:lpstr>Antihistamines </vt:lpstr>
      <vt:lpstr>Antihypertensives </vt:lpstr>
      <vt:lpstr>Antiparkinsonians </vt:lpstr>
      <vt:lpstr>Antiparkinsonians (cont) </vt:lpstr>
      <vt:lpstr>Antipsychotics </vt:lpstr>
      <vt:lpstr>Antipsychotics (cont)</vt:lpstr>
      <vt:lpstr>Benzodiazepines/Sedatives/Anxiolytics </vt:lpstr>
      <vt:lpstr>Benzodiazepines/Sedatives/Anxiolytics (cont) </vt:lpstr>
      <vt:lpstr>Muscle Relaxants</vt:lpstr>
      <vt:lpstr>NSAIDs</vt:lpstr>
      <vt:lpstr>Narcotic Analgesics</vt:lpstr>
      <vt:lpstr>Medication-Alcohol Interactions</vt:lpstr>
      <vt:lpstr>Medication–Alcohol Interactions (cont)</vt:lpstr>
      <vt:lpstr>Clinical Goals Strategies</vt:lpstr>
      <vt:lpstr>Clinical Goals Strategies (cont)</vt:lpstr>
      <vt:lpstr>Clinical Goals Strategies (cont)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Risks for  Older Drivers</dc:title>
  <dc:creator>Roman, Nadine</dc:creator>
  <cp:lastModifiedBy>Roman, Nadine</cp:lastModifiedBy>
  <cp:revision>1</cp:revision>
  <dcterms:created xsi:type="dcterms:W3CDTF">2017-03-30T17:30:21Z</dcterms:created>
  <dcterms:modified xsi:type="dcterms:W3CDTF">2017-03-30T17:30:21Z</dcterms:modified>
</cp:coreProperties>
</file>