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A0A-58CC-415C-942A-4B0DF512A568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71EE-863F-41D3-A431-18CFA04B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BA0A-58CC-415C-942A-4B0DF512A568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71EE-863F-41D3-A431-18CFA04B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Combining Efforts </a:t>
            </a:r>
            <a:r>
              <a:rPr lang="en-US" smtClean="0">
                <a:latin typeface="Calibri"/>
                <a:cs typeface="Calibri"/>
              </a:rPr>
              <a:t>for</a:t>
            </a: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 Older Drivers: Licensing Agencies, Occupational Therapists, </a:t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and Clinicians</a:t>
            </a:r>
            <a:endParaRPr lang="en-US" dirty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Healthcare Provider Collaboration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Dealing With Unclear/Unfavorable Laws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MABs Overview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MABs Overview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0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 Challenges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 Challenges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2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 Challenges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MAB Recommendations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DRS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the DRS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2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85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DRS Involvement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8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DRS Challenges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Barriers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Barriers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Overcoming Barriers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Resources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New! Additional Resources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1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2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 (cont)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5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Background (cont</a:t>
            </a:r>
            <a:r>
              <a:rPr lang="en-US" smtClean="0"/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Licensing Agencies Overview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Licensing Agencies Overview (cont)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0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anose="020F0502020204030204" pitchFamily="34" charset="0"/>
              </a:rPr>
              <a:t>Healthcare Provider Collaboration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Combining Efforts for Older Drivers: Licensing Agencies, Occupational Therapists,  and Clinicians</vt:lpstr>
      <vt:lpstr>PowerPoint Presentation</vt:lpstr>
      <vt:lpstr>Goals</vt:lpstr>
      <vt:lpstr>Background</vt:lpstr>
      <vt:lpstr>Background (cont) </vt:lpstr>
      <vt:lpstr>Background (cont)</vt:lpstr>
      <vt:lpstr>Licensing Agencies Overview</vt:lpstr>
      <vt:lpstr>Licensing Agencies Overview (cont)</vt:lpstr>
      <vt:lpstr>Healthcare Provider Collaboration</vt:lpstr>
      <vt:lpstr>Healthcare Provider Collaboration (cont)</vt:lpstr>
      <vt:lpstr>Dealing With Unclear/Unfavorable Laws</vt:lpstr>
      <vt:lpstr>MABs Overview</vt:lpstr>
      <vt:lpstr>MABs Overview (cont)</vt:lpstr>
      <vt:lpstr>MAB Challenges</vt:lpstr>
      <vt:lpstr>MAB Challenges (cont)</vt:lpstr>
      <vt:lpstr>MAB Challenges (cont)</vt:lpstr>
      <vt:lpstr>MAB Recommendations </vt:lpstr>
      <vt:lpstr>Role of the DRS</vt:lpstr>
      <vt:lpstr>Role of the DRS (cont)</vt:lpstr>
      <vt:lpstr>DRS Involvement </vt:lpstr>
      <vt:lpstr>DRS Challenges </vt:lpstr>
      <vt:lpstr>Overcoming Barriers</vt:lpstr>
      <vt:lpstr>Overcoming Barriers (cont)</vt:lpstr>
      <vt:lpstr>Overcoming Barriers (cont)</vt:lpstr>
      <vt:lpstr>Key Messages</vt:lpstr>
      <vt:lpstr>Additional Resources</vt:lpstr>
      <vt:lpstr>New! Additional Resources </vt:lpstr>
      <vt:lpstr>Concluding Remarks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Efforts for Older Drivers: Licensing Agencies, Occupational Therapists,  and Clinicians</dc:title>
  <dc:creator>Roman, Nadine</dc:creator>
  <cp:lastModifiedBy>Roman, Nadine</cp:lastModifiedBy>
  <cp:revision>1</cp:revision>
  <dcterms:created xsi:type="dcterms:W3CDTF">2017-06-15T12:43:05Z</dcterms:created>
  <dcterms:modified xsi:type="dcterms:W3CDTF">2017-06-15T12:43:05Z</dcterms:modified>
</cp:coreProperties>
</file>