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F1AE-A350-4D35-A69B-22DDDBD465A1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9C0-7DF7-4595-A4FB-EDD401BA8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6F1AE-A350-4D35-A69B-22DDDBD465A1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6A9C0-7DF7-4595-A4FB-EDD401BA8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4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Role of the Occupational Therapist in Older Driver Safety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33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Role of OT in Driving Rehabilitation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22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DRS and Driving Rehabilitation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15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Driving Service Capacity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50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Generalist OT Sufficient: Sue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6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Generalist OT Sufficient: Sue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6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Generalist OT Sufficient: Sue (cont)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53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Generalist OT Sufficient: Sue (cont)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38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Generalist OT Sufficient: Sue (cont)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21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Generalist OT Sufficient: Ted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33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Generalist OT Sufficient: Ted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5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Program Goals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11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Generalist OT Sufficient: Ted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94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Generalist OT Sufficient: Ted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21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DRS Indicated: 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00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DRS Indicated: Ed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36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DRS Indicated: Marge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13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DRS Indicated: Marge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86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Identifying At-Risk Patients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09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CADReS Overview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25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CADReS Example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0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Referring Patients to an OT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6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Demographics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80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Referring Patients to an OT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4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Determining Driving Fitness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57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OT Assessment Tools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64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AOTA and NHTSA Older Driver Initiatives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11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Talking With Older Drivers/Families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98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Talking With Older Drivers/Families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5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Normalizing the Discussion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99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Risk Reduction Strategies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40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Risk Reduction Strategies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42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Cost and Reimbursement Issues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81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Background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Cost and Reimbursement Issues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91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Take-Home Messages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23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Abbreviations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0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Background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00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Complexity of Assessment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3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Interdisciplinary Care Team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16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Interdisciplinary Care Team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44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Role of the OT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48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Microsoft Office PowerPoint</Application>
  <PresentationFormat>On-screen Show (4:3)</PresentationFormat>
  <Paragraphs>42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Role of the Occupational Therapist in Older Driver Safety</vt:lpstr>
      <vt:lpstr>Program Goals</vt:lpstr>
      <vt:lpstr>Demographics</vt:lpstr>
      <vt:lpstr>Background</vt:lpstr>
      <vt:lpstr>Background (cont)</vt:lpstr>
      <vt:lpstr>Complexity of Assessment</vt:lpstr>
      <vt:lpstr>Interdisciplinary Care Team</vt:lpstr>
      <vt:lpstr>Interdisciplinary Care Team (cont)</vt:lpstr>
      <vt:lpstr>General Role of the OT</vt:lpstr>
      <vt:lpstr>Role of OT in Driving Rehabilitation</vt:lpstr>
      <vt:lpstr>DRS and Driving Rehabilitation</vt:lpstr>
      <vt:lpstr>Driving Service Capacity</vt:lpstr>
      <vt:lpstr>Generalist OT Sufficient: Sue </vt:lpstr>
      <vt:lpstr>Generalist OT Sufficient: Sue (cont)</vt:lpstr>
      <vt:lpstr>Generalist OT Sufficient: Sue (cont) </vt:lpstr>
      <vt:lpstr>Generalist OT Sufficient: Sue (cont) </vt:lpstr>
      <vt:lpstr>Generalist OT Sufficient: Sue (cont) </vt:lpstr>
      <vt:lpstr>Generalist OT Sufficient: Ted</vt:lpstr>
      <vt:lpstr>Generalist OT Sufficient: Ted (cont)</vt:lpstr>
      <vt:lpstr>Generalist OT Sufficient: Ted (cont)</vt:lpstr>
      <vt:lpstr>Generalist OT Sufficient: Ted (cont)</vt:lpstr>
      <vt:lpstr>DRS Indicated: Ed</vt:lpstr>
      <vt:lpstr>DRS Indicated: Ed (cont)</vt:lpstr>
      <vt:lpstr>DRS Indicated: Marge</vt:lpstr>
      <vt:lpstr>DRS Indicated: Marge (cont)</vt:lpstr>
      <vt:lpstr>Identifying At-Risk Patients</vt:lpstr>
      <vt:lpstr>CADReS Overview</vt:lpstr>
      <vt:lpstr>CADReS Example</vt:lpstr>
      <vt:lpstr>Referring Patients to an OT</vt:lpstr>
      <vt:lpstr>Referring Patients to an OT (cont)</vt:lpstr>
      <vt:lpstr>Determining Driving Fitness</vt:lpstr>
      <vt:lpstr>Common OT Assessment Tools</vt:lpstr>
      <vt:lpstr>AOTA and NHTSA Older Driver Initiatives</vt:lpstr>
      <vt:lpstr>Talking With Older Drivers/Families</vt:lpstr>
      <vt:lpstr>Talking With Older Drivers/Families (cont)</vt:lpstr>
      <vt:lpstr>Normalizing the Discussion</vt:lpstr>
      <vt:lpstr>Risk Reduction Strategies</vt:lpstr>
      <vt:lpstr>Risk Reduction Strategies (cont)</vt:lpstr>
      <vt:lpstr>Cost and Reimbursement Issues</vt:lpstr>
      <vt:lpstr>Cost and Reimbursement Issues (cont)</vt:lpstr>
      <vt:lpstr>Take-Home Messages</vt:lpstr>
      <vt:lpstr>Abbreviations</vt:lpstr>
    </vt:vector>
  </TitlesOfParts>
  <Company>WebMD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of the Occupational Therapist in Older Driver Safety</dc:title>
  <dc:creator>Roman, Nadine</dc:creator>
  <cp:lastModifiedBy>Kelly, Megan (Rorie)</cp:lastModifiedBy>
  <cp:revision>1</cp:revision>
  <dcterms:created xsi:type="dcterms:W3CDTF">2017-09-01T13:20:49Z</dcterms:created>
  <dcterms:modified xsi:type="dcterms:W3CDTF">2017-09-05T16:10:05Z</dcterms:modified>
</cp:coreProperties>
</file>