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4588-1F5F-4CC3-B922-FD69340B6EC4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C5D7-10F2-409B-9F73-DD7D1C2D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9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14588-1F5F-4CC3-B922-FD69340B6EC4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C5D7-10F2-409B-9F73-DD7D1C2D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8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Psoriatic Arthritis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36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 1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34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GRAPPA 2015 Guidelines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1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 1</a:t>
            </a:r>
            <a:br>
              <a:rPr lang="en-US" smtClean="0"/>
            </a:br>
            <a:r>
              <a:rPr lang="en-US" sz="3200" i="1" smtClean="0"/>
              <a:t>Treatment for Peripheral Arthritis Domain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97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Apremilast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8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Mild Joint Symptoms With Severe Skin Symptoms: A Look at IL-17 Inhibitors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5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If Joint Symptoms Are Severe With 2% BSA Affected?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73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 1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14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Options for Enthesitis and Dactylitis: A Widened Toolbox</a:t>
            </a:r>
            <a:r>
              <a:rPr lang="en-US" i="1" smtClean="0"/>
              <a:t> 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97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IL-17a Inhibitors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36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IL-12/23 Inhibitors 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0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program will include a discussion of off-label treatment and investigational agents not approved by the FDA for use in the US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2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 1</a:t>
            </a:r>
            <a:br>
              <a:rPr lang="en-US" smtClean="0"/>
            </a:br>
            <a:r>
              <a:rPr lang="en-US" sz="3200" i="1" smtClean="0"/>
              <a:t>Conclusion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92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 2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31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of Methotrexate as Monotherapy vs in Combination With TNF-</a:t>
            </a:r>
            <a:r>
              <a:rPr lang="el-GR" smtClean="0"/>
              <a:t>α </a:t>
            </a:r>
            <a:r>
              <a:rPr lang="en-US" smtClean="0"/>
              <a:t>Inhibitors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8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 2</a:t>
            </a:r>
            <a:br>
              <a:rPr lang="en-US" smtClean="0"/>
            </a:br>
            <a:r>
              <a:rPr lang="en-US" sz="3200" i="1" smtClean="0"/>
              <a:t>Follow-Up and Treatment Plan</a:t>
            </a:r>
            <a:endParaRPr lang="en-US" sz="3200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50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Shared Decision-Making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3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and Emerging Therapies for the Treatment of PsA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64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Concluding Remarks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15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3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Introduction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1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 1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24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Importance of Treating Skin Psoriasis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5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CASPAR Criteria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3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Psoriasis a Precursor for PsA?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5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 1</a:t>
            </a:r>
            <a:br>
              <a:rPr lang="en-US" smtClean="0"/>
            </a:br>
            <a:r>
              <a:rPr lang="en-US" sz="3200" i="1" smtClean="0"/>
              <a:t>3 Years Later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72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Does the Patient Meet CASPAR Criteria?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2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On-screen Show (4:3)</PresentationFormat>
  <Paragraphs>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Psoriatic Arthritis</vt:lpstr>
      <vt:lpstr>This program will include a discussion of off-label treatment and investigational agents not approved by the FDA for use in the US</vt:lpstr>
      <vt:lpstr> Introduction </vt:lpstr>
      <vt:lpstr>Patient Case 1 </vt:lpstr>
      <vt:lpstr>Importance of Treating Skin Psoriasis</vt:lpstr>
      <vt:lpstr>CASPAR Criteria </vt:lpstr>
      <vt:lpstr>Is Psoriasis a Precursor for PsA?</vt:lpstr>
      <vt:lpstr>Patient Case 1 3 Years Later</vt:lpstr>
      <vt:lpstr>Does the Patient Meet CASPAR Criteria? </vt:lpstr>
      <vt:lpstr>Patient Case 1 (cont)</vt:lpstr>
      <vt:lpstr>GRAPPA 2015 Guidelines </vt:lpstr>
      <vt:lpstr>Patient Case 1 Treatment for Peripheral Arthritis Domain</vt:lpstr>
      <vt:lpstr>Apremilast </vt:lpstr>
      <vt:lpstr>Mild Joint Symptoms With Severe Skin Symptoms: A Look at IL-17 Inhibitors </vt:lpstr>
      <vt:lpstr>What If Joint Symptoms Are Severe With 2% BSA Affected? </vt:lpstr>
      <vt:lpstr>Patient Case 1 (cont)</vt:lpstr>
      <vt:lpstr>Treatment Options for Enthesitis and Dactylitis: A Widened Toolbox </vt:lpstr>
      <vt:lpstr>IL-17a Inhibitors</vt:lpstr>
      <vt:lpstr>IL-12/23 Inhibitors  </vt:lpstr>
      <vt:lpstr>Patient Case 1 Conclusion</vt:lpstr>
      <vt:lpstr>Patient Case 2</vt:lpstr>
      <vt:lpstr>Use of Methotrexate as Monotherapy vs in Combination With TNF-α Inhibitors </vt:lpstr>
      <vt:lpstr>Patient Case 2 Follow-Up and Treatment Plan</vt:lpstr>
      <vt:lpstr>Shared Decision-Making </vt:lpstr>
      <vt:lpstr>New and Emerging Therapies for the Treatment of PsA</vt:lpstr>
      <vt:lpstr>Concluding Remarks</vt:lpstr>
      <vt:lpstr>PowerPoint Presentation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Psoriatic Arthritis</dc:title>
  <dc:creator>Jackson, Christina</dc:creator>
  <cp:lastModifiedBy>Jackson, Christina</cp:lastModifiedBy>
  <cp:revision>1</cp:revision>
  <dcterms:created xsi:type="dcterms:W3CDTF">2018-09-10T16:53:41Z</dcterms:created>
  <dcterms:modified xsi:type="dcterms:W3CDTF">2018-09-10T16:53:41Z</dcterms:modified>
</cp:coreProperties>
</file>