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3073-8F87-46AA-BD24-C5366412CB0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D2CA-2CA5-4A85-BE9E-00F12470C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4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23073-8F87-46AA-BD24-C5366412CB0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BD2CA-2CA5-4A85-BE9E-00F12470C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3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Trials and Tribulations in VTE: </a:t>
            </a:r>
            <a:br>
              <a:rPr lang="en-US" smtClean="0"/>
            </a:br>
            <a:r>
              <a:rPr lang="en-US" smtClean="0"/>
              <a:t>How Do Real-World Data Fit In? 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GARFIELD-VTE: A Prospective Global Disease Registry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GARFIELD-VTE: Patient Population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GARFIELD-VTE: Treatment Patterns of AC Therapy Within ±30  Days of Diagnosis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GARFIELD-VTE: </a:t>
            </a:r>
            <a:r>
              <a:rPr lang="en-GB" smtClean="0"/>
              <a:t>Initial Treatment </a:t>
            </a:r>
            <a:br>
              <a:rPr lang="en-GB" smtClean="0"/>
            </a:br>
            <a:r>
              <a:rPr lang="en-GB" smtClean="0"/>
              <a:t>Patterns by VTE Site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6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GARFIELD-VTE: Baseline Characteristics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GARFIELD-VTE: 0- to 6-Month Outcomes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4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GARFIELD-VTE: </a:t>
            </a:r>
            <a:r>
              <a:rPr lang="en-GB" smtClean="0"/>
              <a:t>Causes of Death During 6 Months After VTE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7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GARFIELD-VTE: Anticoagulation During First 30 Days After Diagnosis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58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Real-World Evidence With Rivaroxaban in VTE Treatment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31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Real-World Evidence With Rivaroxaban in VTE Treatment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3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07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Real-World Evidence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2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RE-COVERY: Design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79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ETNA-VTE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16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23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1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Goals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3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VTE Is a Leading Cause of Death Worldwide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69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NOACs: VTE Clinical Trials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6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Real-World Data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smtClean="0"/>
              <a:t>XALIA</a:t>
            </a:r>
            <a:br>
              <a:rPr lang="en-GB" altLang="en-US" sz="3200" smtClean="0"/>
            </a:br>
            <a:r>
              <a:rPr lang="en-GB" altLang="en-US" sz="2800" i="1" smtClean="0"/>
              <a:t>A Prospective, Noninterventional Study</a:t>
            </a:r>
            <a:endParaRPr lang="en-GB" altLang="en-US" sz="28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432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EINSTEIN-DVT and XALIA: Outcomes</a:t>
            </a:r>
            <a:endParaRPr lang="en-GB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3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Trials vs Real World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31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On-screen Show (4:3)</PresentationFormat>
  <Paragraphs>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Trials and Tribulations in VTE:  How Do Real-World Data Fit In?  </vt:lpstr>
      <vt:lpstr>PowerPoint Presentation</vt:lpstr>
      <vt:lpstr>Program Goals</vt:lpstr>
      <vt:lpstr>VTE Is a Leading Cause of Death Worldwide</vt:lpstr>
      <vt:lpstr>NOACs: VTE Clinical Trials</vt:lpstr>
      <vt:lpstr>Real-World Data</vt:lpstr>
      <vt:lpstr>XALIA A Prospective, Noninterventional Study</vt:lpstr>
      <vt:lpstr>EINSTEIN-DVT and XALIA: Outcomes</vt:lpstr>
      <vt:lpstr>Clinical Trials vs Real World</vt:lpstr>
      <vt:lpstr>GARFIELD-VTE: A Prospective Global Disease Registry</vt:lpstr>
      <vt:lpstr>GARFIELD-VTE: Patient Population</vt:lpstr>
      <vt:lpstr>GARFIELD-VTE: Treatment Patterns of AC Therapy Within ±30  Days of Diagnosis </vt:lpstr>
      <vt:lpstr>GARFIELD-VTE: Initial Treatment  Patterns by VTE Site</vt:lpstr>
      <vt:lpstr>GARFIELD-VTE: Baseline Characteristics</vt:lpstr>
      <vt:lpstr>GARFIELD-VTE: 0- to 6-Month Outcomes</vt:lpstr>
      <vt:lpstr>GARFIELD-VTE: Causes of Death During 6 Months After VTE</vt:lpstr>
      <vt:lpstr>GARFIELD-VTE: Anticoagulation During First 30 Days After Diagnosis</vt:lpstr>
      <vt:lpstr>Real-World Evidence With Rivaroxaban in VTE Treatment</vt:lpstr>
      <vt:lpstr>Real-World Evidence With Rivaroxaban in VTE Treatment (cont)</vt:lpstr>
      <vt:lpstr>Other Real-World Evidence</vt:lpstr>
      <vt:lpstr>RE-COVERY: Design</vt:lpstr>
      <vt:lpstr>ETNA-VTE</vt:lpstr>
      <vt:lpstr>Summary</vt:lpstr>
      <vt:lpstr>Abbreviations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Trials and Tribulations in VTE:  How Do Real-World Data Fit In?  </dc:title>
  <dc:creator>Booker, Lynnette</dc:creator>
  <cp:lastModifiedBy>Booker, Lynnette</cp:lastModifiedBy>
  <cp:revision>1</cp:revision>
  <dcterms:created xsi:type="dcterms:W3CDTF">2017-09-18T16:41:57Z</dcterms:created>
  <dcterms:modified xsi:type="dcterms:W3CDTF">2017-09-18T16:41:57Z</dcterms:modified>
</cp:coreProperties>
</file>