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9F4F-06A5-4A52-9EA1-D98392858731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A6364-B75B-40CD-91D3-4911B54D9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210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79F4F-06A5-4A52-9EA1-D98392858731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A6364-B75B-40CD-91D3-4911B54D9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928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Ask the Onychomycosis Expert, Part 2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644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Topical Treatments for OM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5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srgbClr val="141414"/>
                </a:solidFill>
              </a:rPr>
              <a:t>Oral Treatments for OM</a:t>
            </a:r>
            <a:endParaRPr lang="en-US" dirty="0">
              <a:solidFill>
                <a:srgbClr val="141414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685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Combination Therapy for OM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026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Debridement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224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Consider When Selecting Treatment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27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Safety of Oral Antifungals for OM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442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srgbClr val="141414"/>
                </a:solidFill>
              </a:rPr>
              <a:t>Laboratory Monitoring</a:t>
            </a:r>
            <a:endParaRPr lang="en-US" dirty="0">
              <a:solidFill>
                <a:srgbClr val="141414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220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srgbClr val="141414"/>
                </a:solidFill>
              </a:rPr>
              <a:t>Co-Management</a:t>
            </a:r>
            <a:endParaRPr lang="en-US" dirty="0">
              <a:solidFill>
                <a:srgbClr val="141414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72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a Cured Nail?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6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Help Patients Manage Expectations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891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This program will include a discussion of off-label treatment and devices</a:t>
            </a:r>
            <a:br>
              <a:rPr lang="en-US" smtClean="0"/>
            </a:br>
            <a:r>
              <a:rPr lang="en-US" smtClean="0"/>
              <a:t>not approved by the FDA for use in the United States.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2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srgbClr val="141414"/>
                </a:solidFill>
              </a:rPr>
              <a:t>Help Patients Improve Adherence</a:t>
            </a:r>
            <a:endParaRPr lang="en-US" dirty="0">
              <a:solidFill>
                <a:srgbClr val="141414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3312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Early Treatment Improves Chance of Success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43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"Can I Wear Nail Polish?"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246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Minimizing OM Recurrence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4580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Minimizing OM Recurrence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1574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32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189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 to OM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31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Case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37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OM Presentations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38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Clinical Clues to OM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23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Laboratory Tests for OM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Not Treat Empirically?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84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Differential Diagnosis of OM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52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</Words>
  <Application>Microsoft Office PowerPoint</Application>
  <PresentationFormat>On-screen Show (4:3)</PresentationFormat>
  <Paragraphs>25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Ask the Onychomycosis Expert, Part 2</vt:lpstr>
      <vt:lpstr>This program will include a discussion of off-label treatment and devices not approved by the FDA for use in the United States.</vt:lpstr>
      <vt:lpstr>Introduction to OM</vt:lpstr>
      <vt:lpstr>Case</vt:lpstr>
      <vt:lpstr>OM Presentations</vt:lpstr>
      <vt:lpstr>Clinical Clues to OM</vt:lpstr>
      <vt:lpstr>Laboratory Tests for OM</vt:lpstr>
      <vt:lpstr>Why Not Treat Empirically?</vt:lpstr>
      <vt:lpstr>Differential Diagnosis of OM</vt:lpstr>
      <vt:lpstr>Topical Treatments for OM </vt:lpstr>
      <vt:lpstr>Oral Treatments for OM</vt:lpstr>
      <vt:lpstr>Combination Therapy for OM</vt:lpstr>
      <vt:lpstr>Debridement</vt:lpstr>
      <vt:lpstr>Consider When Selecting Treatment</vt:lpstr>
      <vt:lpstr>Safety of Oral Antifungals for OM</vt:lpstr>
      <vt:lpstr>Laboratory Monitoring</vt:lpstr>
      <vt:lpstr>Co-Management</vt:lpstr>
      <vt:lpstr>What Is a Cured Nail?</vt:lpstr>
      <vt:lpstr>Help Patients Manage Expectations</vt:lpstr>
      <vt:lpstr>Help Patients Improve Adherence</vt:lpstr>
      <vt:lpstr>Early Treatment Improves Chance of Success</vt:lpstr>
      <vt:lpstr>"Can I Wear Nail Polish?"</vt:lpstr>
      <vt:lpstr>Minimizing OM Recurrence</vt:lpstr>
      <vt:lpstr>Minimizing OM Recurrence (cont)</vt:lpstr>
      <vt:lpstr>Summary</vt:lpstr>
      <vt:lpstr>PowerPoint Presentation</vt:lpstr>
    </vt:vector>
  </TitlesOfParts>
  <Company>WebMD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Ask the Onychomycosis Expert, Part 2</dc:title>
  <dc:creator>Snyder, Rose</dc:creator>
  <cp:lastModifiedBy>Snyder, Rose</cp:lastModifiedBy>
  <cp:revision>1</cp:revision>
  <dcterms:created xsi:type="dcterms:W3CDTF">2019-01-11T20:37:38Z</dcterms:created>
  <dcterms:modified xsi:type="dcterms:W3CDTF">2019-01-11T20:37:38Z</dcterms:modified>
</cp:coreProperties>
</file>