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5CAB-436F-4BC6-8F30-14B3697E404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B327-16EB-4C1E-9696-1DE9B1603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1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45CAB-436F-4BC6-8F30-14B3697E404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BB327-16EB-4C1E-9696-1DE9B1603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Effect of Intra-Articular Steroids on Cartilage in </a:t>
            </a:r>
            <a:br>
              <a:rPr lang="en-US" smtClean="0"/>
            </a:br>
            <a:r>
              <a:rPr lang="en-US" smtClean="0"/>
              <a:t>Knee Osteoarthritis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3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IA Steroids on Articular Cartilage: Panel’s Comments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6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IA Steroids on Articular Cartilage:</a:t>
            </a:r>
            <a:br>
              <a:rPr lang="en-US" smtClean="0"/>
            </a:br>
            <a:r>
              <a:rPr lang="en-US" smtClean="0"/>
              <a:t>Panel’s Comments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OA Is a Disease Process, Not a Condition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Anti-inflammatory Treatment in Patients With Acute ACL Tear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9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Anti-inflammatory Treatment: Methods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Anti-inflammatory Treatment: Results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5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Anti-inflammatory Treatment: 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IA Triamcinolone Modify OA Progression?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IA Triamcinolone Modify OA Progression? Results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IA Triamcinolone Modify OA Progression? Conflicting 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7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26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IA Triamcinolone Modify OA Progression? Panel’s Comments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IA Triamcinolone Modify OA Progression? Panel’s Comments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1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Analgesic Effect of ER Triamcinolone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2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Analgesic Effect of ER Triamcinolone: Results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Analgesic Effect of ER Triamcinolone: Implications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7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Analgesic Effect of ER Triamcinolone: Implications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8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6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This program will include a discussion of investigational agents not approved by the FDA for use in the United States.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of This Program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1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Historic Perspectives: Effect of IA Steroids on Knee Cartilage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1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Historic Perspectives: Effect of IA Steroids on Knee Cartilage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IA Steroids on Articular Cartilage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69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195</Words>
  <Application>Microsoft Office PowerPoint</Application>
  <PresentationFormat>On-screen Show (4:3)</PresentationFormat>
  <Paragraphs>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The Effect of Intra-Articular Steroids on Cartilage in  Knee Osteoarthritis</vt:lpstr>
      <vt:lpstr>PowerPoint Presentation</vt:lpstr>
      <vt:lpstr>This program will include a discussion of investigational agents not approved by the FDA for use in the United States.</vt:lpstr>
      <vt:lpstr>Goals of This Program</vt:lpstr>
      <vt:lpstr>Background</vt:lpstr>
      <vt:lpstr>Background (cont)</vt:lpstr>
      <vt:lpstr>Historic Perspectives: Effect of IA Steroids on Knee Cartilage</vt:lpstr>
      <vt:lpstr>Historic Perspectives: Effect of IA Steroids on Knee Cartilage (cont)</vt:lpstr>
      <vt:lpstr>Effect of IA Steroids on Articular Cartilage</vt:lpstr>
      <vt:lpstr>Effect of IA Steroids on Articular Cartilage: Panel’s Comments</vt:lpstr>
      <vt:lpstr>Effect of IA Steroids on Articular Cartilage: Panel’s Comments (cont)</vt:lpstr>
      <vt:lpstr>OA Is a Disease Process, Not a Condition</vt:lpstr>
      <vt:lpstr>Early Anti-inflammatory Treatment in Patients With Acute ACL Tear</vt:lpstr>
      <vt:lpstr>Early Anti-inflammatory Treatment: Methods</vt:lpstr>
      <vt:lpstr>Early Anti-inflammatory Treatment: Results</vt:lpstr>
      <vt:lpstr>Early Anti-inflammatory Treatment: Conclusions</vt:lpstr>
      <vt:lpstr>Can IA Triamcinolone Modify OA Progression?</vt:lpstr>
      <vt:lpstr>Can IA Triamcinolone Modify OA Progression? Results</vt:lpstr>
      <vt:lpstr>Can IA Triamcinolone Modify OA Progression? Conflicting Conclusions</vt:lpstr>
      <vt:lpstr>Can IA Triamcinolone Modify OA Progression? Panel’s Comments</vt:lpstr>
      <vt:lpstr>Can IA Triamcinolone Modify OA Progression? Panel’s Comments (cont)</vt:lpstr>
      <vt:lpstr>Analgesic Effect of ER Triamcinolone</vt:lpstr>
      <vt:lpstr>Analgesic Effect of ER Triamcinolone: Results</vt:lpstr>
      <vt:lpstr>Analgesic Effect of ER Triamcinolone: Implications</vt:lpstr>
      <vt:lpstr>Analgesic Effect of ER Triamcinolone: Implications (cont)</vt:lpstr>
      <vt:lpstr>Summary</vt:lpstr>
      <vt:lpstr>Abbreviations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Intra-Articular Steroids on Cartilage in  Knee Osteoarthritis</dc:title>
  <dc:creator>Roman, Nadine</dc:creator>
  <cp:lastModifiedBy>Rothauser, Jason</cp:lastModifiedBy>
  <cp:revision>2</cp:revision>
  <dcterms:created xsi:type="dcterms:W3CDTF">2017-11-27T17:22:08Z</dcterms:created>
  <dcterms:modified xsi:type="dcterms:W3CDTF">2017-11-27T17:41:42Z</dcterms:modified>
</cp:coreProperties>
</file>