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7893-A9BC-470A-A7FA-AB970D449818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0924-BB0C-405F-A422-42E01A7D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7893-A9BC-470A-A7FA-AB970D449818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0924-BB0C-405F-A422-42E01A7D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Novel Developments &amp; Latest Clinical Results With Long-Acting GLP-1 Receptor Agonists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GLP-1?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GLP-1 Secretion and Receptor Expression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/>
              <a:t>Amino Acid Sequences of Exendin-4 and GLP-1</a:t>
            </a:r>
            <a:endParaRPr lang="en-US" sz="3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Liraglutide Is a Once-Daily Human GLP-1 Analogue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Structure: Dulaglutide and Albiglutide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From SUSTAIN 1-5: Change in HbA1c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1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From SUSTAIN 1-5: Change in Body Weight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SUSTAIN-7: Topline Results, HbA1c, Body Weight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LEADER: Primary Outcome Results*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SUSTAIN-6 (Semaglutide): Primary Outcome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Topline Results: EXSCEL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0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EMPA-REG: Primary Outcome (3-Point MACE) - </a:t>
            </a:r>
            <a:r>
              <a:rPr lang="en-GB" altLang="en-US" smtClean="0"/>
              <a:t>CV Death, Nonfatal MI, or Nonfatal Stroke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2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Clear-Cut Clinical Roles for GLP-1 RAs and SGLT2 Inhibitors in T2DM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Pancreatitis in the LEADER Trial (Confirmed by Adjudication)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1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Explaining the Differences in CVOT Outcomes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Guidelines' Changes as a Result of CVOT Findings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Despite Proven Advantages, Uptake of Newer Glucose-Lowering Agents Remains Low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for Using Newer Glucose-Lowering Agents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Introduction/Background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Diabetes Is an Independent Risk Factor for Micro- and Macrovascular Disease and Stroke 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T2DM and Obesity Are Closely Interlinked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Managing a Multifactorial Condition (Like T2DM) Requires a Multifactorial Approach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Glycemic Control Alone Is Not Always Sufficient to Improve Diabetes Outcomes in the Long Term 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a Multifactorial Therapeutic Approach in T2DM (STENO-2 Study)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Effects of Glucose-Lowering Therapies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4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(4:3)</PresentationFormat>
  <Paragraphs>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Novel Developments &amp; Latest Clinical Results With Long-Acting GLP-1 Receptor Agonists</vt:lpstr>
      <vt:lpstr>PowerPoint Presentation</vt:lpstr>
      <vt:lpstr>Introduction/Background</vt:lpstr>
      <vt:lpstr>Diabetes Is an Independent Risk Factor for Micro- and Macrovascular Disease and Stroke </vt:lpstr>
      <vt:lpstr>T2DM and Obesity Are Closely Interlinked</vt:lpstr>
      <vt:lpstr>Managing a Multifactorial Condition (Like T2DM) Requires a Multifactorial Approach</vt:lpstr>
      <vt:lpstr>Glycemic Control Alone Is Not Always Sufficient to Improve Diabetes Outcomes in the Long Term </vt:lpstr>
      <vt:lpstr>Effects of a Multifactorial Therapeutic Approach in T2DM (STENO-2 Study)</vt:lpstr>
      <vt:lpstr>Weight Effects of Glucose-Lowering Therapies</vt:lpstr>
      <vt:lpstr>What Is GLP-1?</vt:lpstr>
      <vt:lpstr>GLP-1 Secretion and Receptor Expression</vt:lpstr>
      <vt:lpstr>Amino Acid Sequences of Exendin-4 and GLP-1</vt:lpstr>
      <vt:lpstr>Liraglutide Is a Once-Daily Human GLP-1 Analogue</vt:lpstr>
      <vt:lpstr>Molecular Structure: Dulaglutide and Albiglutide</vt:lpstr>
      <vt:lpstr>Results From SUSTAIN 1-5: Change in HbA1c</vt:lpstr>
      <vt:lpstr>Results From SUSTAIN 1-5: Change in Body Weight</vt:lpstr>
      <vt:lpstr>SUSTAIN-7: Topline Results, HbA1c, Body Weight </vt:lpstr>
      <vt:lpstr>LEADER: Primary Outcome Results*</vt:lpstr>
      <vt:lpstr>SUSTAIN-6 (Semaglutide): Primary Outcome Results</vt:lpstr>
      <vt:lpstr>Topline Results: EXSCEL</vt:lpstr>
      <vt:lpstr>EMPA-REG: Primary Outcome (3-Point MACE) - CV Death, Nonfatal MI, or Nonfatal Stroke</vt:lpstr>
      <vt:lpstr>Clear-Cut Clinical Roles for GLP-1 RAs and SGLT2 Inhibitors in T2DM</vt:lpstr>
      <vt:lpstr>Pancreatitis in the LEADER Trial (Confirmed by Adjudication)</vt:lpstr>
      <vt:lpstr>Explaining the Differences in CVOT Outcomes</vt:lpstr>
      <vt:lpstr>Guidelines' Changes as a Result of CVOT Findings</vt:lpstr>
      <vt:lpstr>Despite Proven Advantages, Uptake of Newer Glucose-Lowering Agents Remains Low</vt:lpstr>
      <vt:lpstr>The Case for Using Newer Glucose-Lowering Agents</vt:lpstr>
      <vt:lpstr>Summary and Conclusions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Developments &amp; Latest Clinical Results With Long-Acting GLP-1 Receptor Agonists</dc:title>
  <dc:creator>Ryan, Kristina</dc:creator>
  <cp:lastModifiedBy>Ryan, Kristina</cp:lastModifiedBy>
  <cp:revision>1</cp:revision>
  <dcterms:created xsi:type="dcterms:W3CDTF">2019-01-09T21:35:09Z</dcterms:created>
  <dcterms:modified xsi:type="dcterms:W3CDTF">2019-01-09T21:35:09Z</dcterms:modified>
</cp:coreProperties>
</file>