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A4E3-1E26-4DD3-8DC3-A3AB2ABB7AD9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2343-170B-4187-B463-AE28F0D5A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49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FA4E3-1E26-4DD3-8DC3-A3AB2ABB7AD9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62343-170B-4187-B463-AE28F0D5A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1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Advanced Insulin Therapy: Achieving Better PPG Control in T1DM and T2DM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58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Strategies for Treating PPG: Type 1 and Type 2 Diabetes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18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Study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63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mtClean="0"/>
              <a:t>Insulin Replacement Therapy Aims to Recreate the Normal Blood Insulin Profile</a:t>
            </a:r>
            <a:endParaRPr lang="en-US" altLang="x-none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0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PK Profile of Insulin Replacement Therapy (Schematic Representation)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89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Ultra-Fast-Acting Insulin: Approaching a More Exact Physiological Insulin Profile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35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Adocia: BioChaperone® Technology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6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994-P/994 - Ultra-Fast-Acting Lispro (BCLIS)</a:t>
            </a:r>
            <a:br>
              <a:rPr lang="en-US" sz="2800" smtClean="0"/>
            </a:br>
            <a:r>
              <a:rPr lang="en-US" sz="2800" smtClean="0"/>
              <a:t>vs Insulin Lispro: Blood Glucose and PK Parameters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18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Faster-Acting Insulin Aspart: A New Formulation of Insulin Aspart 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22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Faster-Acting Insulin Apart Pooled Analysis: Onset and Offset of Insulin Exposure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0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Faster-Acting Insulin Aspart Pooled Analysis: Early Exposure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6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30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Faster-Acting Insulin Aspart Pooled Analysis: Onset and Offset of Insulin Action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1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Faster-Acting Insulin Aspart in Insulin Pumps: PK Results</a:t>
            </a:r>
            <a:endParaRPr lang="en-US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1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Faster-Acting Insulin Aspart in Insulin Pumps:</a:t>
            </a:r>
            <a:br>
              <a:rPr lang="en-US" altLang="en-US" smtClean="0"/>
            </a:br>
            <a:r>
              <a:rPr lang="en-US" altLang="en-US" smtClean="0"/>
              <a:t>Improved 2-Hour PPG (CGM)</a:t>
            </a:r>
            <a:endParaRPr lang="en-US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2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Patients With T1DM Who May Be Candidates for Ultra-Fast-Acting Insulins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1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Onset® 1: Study Design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50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Onset® 1: Postprandial Plasma Glucose </a:t>
            </a:r>
            <a:br>
              <a:rPr lang="en-US" smtClean="0"/>
            </a:br>
            <a:r>
              <a:rPr lang="en-US" smtClean="0"/>
              <a:t>(Test Meal)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31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Onset® 1: Severe and Confirmed Hypoglycemia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42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Patients With T2DM Who May Be Candidates for Ultra-Fast-Acting Insulins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98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Onset® 2: Study Design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03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Onset® 2: Postprandial Plasma Glucose </a:t>
            </a:r>
            <a:br>
              <a:rPr lang="en-US" smtClean="0"/>
            </a:br>
            <a:r>
              <a:rPr lang="en-US" smtClean="0"/>
              <a:t>(Test Meal)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94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Introduction/Overview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97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ja-JP" smtClean="0"/>
              <a:t>Onset</a:t>
            </a:r>
            <a:r>
              <a:rPr lang="en-US" smtClean="0"/>
              <a:t>®</a:t>
            </a:r>
            <a:r>
              <a:rPr lang="en-US" altLang="ja-JP" smtClean="0"/>
              <a:t> 2: Treatment-Emergent Hypoglycemia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62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Satisfaction With New Ultra-Fast-Acting Prandial Insulins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84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and Conclusions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37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77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Study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62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PPG, HbA1c, and Risk Factor Exacerbation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04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Impact of Postprandial Hyperglycemia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92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Major Mechanisms Linking Elevated PPG to Diabetes Complications </a:t>
            </a:r>
            <a:endParaRPr lang="en-US" alt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89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When Should Glycemic Treatment Focus on PPG?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65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Recommended Targets for PPG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32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Microsoft Office PowerPoint</Application>
  <PresentationFormat>On-screen Show (4:3)</PresentationFormat>
  <Paragraphs>31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游ゴシック Light</vt:lpstr>
      <vt:lpstr>Arial</vt:lpstr>
      <vt:lpstr>Calibri</vt:lpstr>
      <vt:lpstr>Calibri Light</vt:lpstr>
      <vt:lpstr>Office Theme</vt:lpstr>
      <vt:lpstr>Advanced Insulin Therapy: Achieving Better PPG Control in T1DM and T2DM</vt:lpstr>
      <vt:lpstr>PowerPoint Presentation</vt:lpstr>
      <vt:lpstr>Introduction/Overview</vt:lpstr>
      <vt:lpstr>Case Study</vt:lpstr>
      <vt:lpstr>PPG, HbA1c, and Risk Factor Exacerbation</vt:lpstr>
      <vt:lpstr>Impact of Postprandial Hyperglycemia</vt:lpstr>
      <vt:lpstr>Major Mechanisms Linking Elevated PPG to Diabetes Complications </vt:lpstr>
      <vt:lpstr>When Should Glycemic Treatment Focus on PPG? </vt:lpstr>
      <vt:lpstr>Recommended Targets for PPG</vt:lpstr>
      <vt:lpstr>Strategies for Treating PPG: Type 1 and Type 2 Diabetes</vt:lpstr>
      <vt:lpstr>Case Study (cont)</vt:lpstr>
      <vt:lpstr>Insulin Replacement Therapy Aims to Recreate the Normal Blood Insulin Profile</vt:lpstr>
      <vt:lpstr>PK Profile of Insulin Replacement Therapy (Schematic Representation)</vt:lpstr>
      <vt:lpstr>Ultra-Fast-Acting Insulin: Approaching a More Exact Physiological Insulin Profile</vt:lpstr>
      <vt:lpstr>Adocia: BioChaperone® Technology</vt:lpstr>
      <vt:lpstr>994-P/994 - Ultra-Fast-Acting Lispro (BCLIS) vs Insulin Lispro: Blood Glucose and PK Parameters</vt:lpstr>
      <vt:lpstr>Faster-Acting Insulin Aspart: A New Formulation of Insulin Aspart </vt:lpstr>
      <vt:lpstr>Faster-Acting Insulin Apart Pooled Analysis: Onset and Offset of Insulin Exposure</vt:lpstr>
      <vt:lpstr>Faster-Acting Insulin Aspart Pooled Analysis: Early Exposure</vt:lpstr>
      <vt:lpstr>Faster-Acting Insulin Aspart Pooled Analysis: Onset and Offset of Insulin Action</vt:lpstr>
      <vt:lpstr>Faster-Acting Insulin Aspart in Insulin Pumps: PK Results</vt:lpstr>
      <vt:lpstr>Faster-Acting Insulin Aspart in Insulin Pumps: Improved 2-Hour PPG (CGM)</vt:lpstr>
      <vt:lpstr>Patients With T1DM Who May Be Candidates for Ultra-Fast-Acting Insulins</vt:lpstr>
      <vt:lpstr>Onset® 1: Study Design</vt:lpstr>
      <vt:lpstr>Onset® 1: Postprandial Plasma Glucose  (Test Meal)</vt:lpstr>
      <vt:lpstr>Onset® 1: Severe and Confirmed Hypoglycemia</vt:lpstr>
      <vt:lpstr>Patients With T2DM Who May Be Candidates for Ultra-Fast-Acting Insulins</vt:lpstr>
      <vt:lpstr>Onset® 2: Study Design</vt:lpstr>
      <vt:lpstr>Onset® 2: Postprandial Plasma Glucose  (Test Meal)</vt:lpstr>
      <vt:lpstr>Onset® 2: Treatment-Emergent Hypoglycemia</vt:lpstr>
      <vt:lpstr>Patient Satisfaction With New Ultra-Fast-Acting Prandial Insulins</vt:lpstr>
      <vt:lpstr>Summary and Conclusions</vt:lpstr>
      <vt:lpstr>PowerPoint Presentation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Insulin Therapy: Achieving Better PPG Control in T1DM and T2DM</dc:title>
  <dc:creator>WebMD</dc:creator>
  <cp:lastModifiedBy>WebMD</cp:lastModifiedBy>
  <cp:revision>1</cp:revision>
  <dcterms:created xsi:type="dcterms:W3CDTF">2019-01-30T19:57:33Z</dcterms:created>
  <dcterms:modified xsi:type="dcterms:W3CDTF">2019-01-30T19:57:33Z</dcterms:modified>
</cp:coreProperties>
</file>