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3E88-D63A-4FB1-AB92-08FB9798759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C188A-3D18-4FC9-8DF9-78E29BA85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3E88-D63A-4FB1-AB92-08FB9798759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C188A-3D18-4FC9-8DF9-78E29BA85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0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Lipid Clinic Challenge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of 3 Atorvastatin Trials </a:t>
            </a:r>
            <a:br>
              <a:rPr lang="en-US" smtClean="0"/>
            </a:br>
            <a:r>
              <a:rPr lang="en-US" smtClean="0"/>
              <a:t>(TNT, SPARCL, and IDEAL)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0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Don't Just Blame Statins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6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2013 ACC/AHA Cholesterol Guidelines</a:t>
            </a:r>
            <a:br>
              <a:rPr lang="en-US" smtClean="0"/>
            </a:br>
            <a:r>
              <a:rPr lang="en-US" smtClean="0"/>
              <a:t>Statin Initiation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REAL-CAD: Primary Endpoint </a:t>
            </a:r>
            <a:br>
              <a:rPr lang="en-US" smtClean="0"/>
            </a:br>
            <a:r>
              <a:rPr lang="en-US" smtClean="0"/>
              <a:t>CV Death/MI/Ischemic Stroke/UA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3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J-PREDICT Primary Outcome:</a:t>
            </a:r>
            <a:br>
              <a:rPr lang="en-US" smtClean="0"/>
            </a:br>
            <a:r>
              <a:rPr lang="en-US" smtClean="0"/>
              <a:t>Cumulative Incidence of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0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ABCA1: A Very Important Transmembrane HDL Binding Protein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9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Pitavastatin: No Elevation in Serum Glucose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Cardiovascular Risk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5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Hepatic Steatosis and Insulin Resistance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1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Pitavastatin on Insulin Sensitivity and Liver Fat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4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Vulnerable and Why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07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Study: Patient With Obesity With Hypertension and Dyslipidemia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7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Study: Patient With Obesity With Hypertension and Dyslipidemia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39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Issues at Play: Education is Needed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Takes a Team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4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42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JUPITER</a:t>
            </a:r>
            <a:br>
              <a:rPr lang="en-US" smtClean="0"/>
            </a:br>
            <a:r>
              <a:rPr lang="en-US" smtClean="0"/>
              <a:t>Increased Incidence of T2D With Rosuvastatin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1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Hypotheses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T2D Risk Increases With Statin Potency</a:t>
            </a:r>
            <a:br>
              <a:rPr lang="en-GB" altLang="en-US" smtClean="0"/>
            </a:br>
            <a:r>
              <a:rPr lang="en-GB" altLang="en-US" smtClean="0"/>
              <a:t>Meta-Analysis of 5 Clinical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WOSCOPS Pravastatin</a:t>
            </a:r>
            <a:br>
              <a:rPr lang="en-US" altLang="en-US" smtClean="0"/>
            </a:br>
            <a:r>
              <a:rPr lang="en-US" altLang="en-US" smtClean="0"/>
              <a:t>Reduction in LDL-C/Reduced CAD by 30% 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46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Statins and the Development of Diabetes</a:t>
            </a:r>
            <a:r>
              <a:rPr lang="en-US" baseline="30000" smtClean="0"/>
              <a:t>[a,b]</a:t>
            </a:r>
            <a:endParaRPr lang="en-US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6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JUPITER</a:t>
            </a:r>
            <a:br>
              <a:rPr lang="en-US" smtClean="0"/>
            </a:br>
            <a:r>
              <a:rPr lang="en-US" smtClean="0"/>
              <a:t>Rosuvastatin Therapy and Diabetes Risk</a:t>
            </a:r>
            <a:r>
              <a:rPr lang="en-US" baseline="30000" smtClean="0"/>
              <a:t>[a,b]</a:t>
            </a:r>
            <a:endParaRPr lang="en-US" baseline="30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9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Obesity and Metabolic Syndrome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03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Lipid Clinic Challenge </vt:lpstr>
      <vt:lpstr>Who is Vulnerable and Why</vt:lpstr>
      <vt:lpstr>JUPITER Increased Incidence of T2D With Rosuvastatin</vt:lpstr>
      <vt:lpstr>Hypotheses</vt:lpstr>
      <vt:lpstr>T2D Risk Increases With Statin Potency Meta-Analysis of 5 Clinical Trials</vt:lpstr>
      <vt:lpstr>WOSCOPS Pravastatin Reduction in LDL-C/Reduced CAD by 30% </vt:lpstr>
      <vt:lpstr>Statins and the Development of Diabetes[a,b]</vt:lpstr>
      <vt:lpstr>JUPITER Rosuvastatin Therapy and Diabetes Risk[a,b]</vt:lpstr>
      <vt:lpstr>Obesity and Metabolic Syndrome </vt:lpstr>
      <vt:lpstr>Analysis of 3 Atorvastatin Trials  (TNT, SPARCL, and IDEAL) </vt:lpstr>
      <vt:lpstr>Don't Just Blame Statins</vt:lpstr>
      <vt:lpstr>2013 ACC/AHA Cholesterol Guidelines Statin Initiation Recommendations</vt:lpstr>
      <vt:lpstr>REAL-CAD: Primary Endpoint  CV Death/MI/Ischemic Stroke/UA</vt:lpstr>
      <vt:lpstr>J-PREDICT Primary Outcome: Cumulative Incidence of Diabetes</vt:lpstr>
      <vt:lpstr>ABCA1: A Very Important Transmembrane HDL Binding Protein</vt:lpstr>
      <vt:lpstr>Pitavastatin: No Elevation in Serum Glucose</vt:lpstr>
      <vt:lpstr>Managing Cardiovascular Risk</vt:lpstr>
      <vt:lpstr>Hepatic Steatosis and Insulin Resistance </vt:lpstr>
      <vt:lpstr>Effects of Pitavastatin on Insulin Sensitivity and Liver Fat</vt:lpstr>
      <vt:lpstr>Case Study: Patient With Obesity With Hypertension and Dyslipidemia </vt:lpstr>
      <vt:lpstr>Case Study: Patient With Obesity With Hypertension and Dyslipidemia </vt:lpstr>
      <vt:lpstr>Many Issues at Play: Education is Needed</vt:lpstr>
      <vt:lpstr>It Takes a Team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 Clinic Challenge </dc:title>
  <dc:creator>Kallush, Aron</dc:creator>
  <cp:lastModifiedBy>Kallush, Aron</cp:lastModifiedBy>
  <cp:revision>1</cp:revision>
  <dcterms:created xsi:type="dcterms:W3CDTF">2018-10-23T19:44:10Z</dcterms:created>
  <dcterms:modified xsi:type="dcterms:W3CDTF">2018-10-23T19:44:10Z</dcterms:modified>
</cp:coreProperties>
</file>