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755B-337B-4140-A102-2FDD879A176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FF17-EA42-4DCE-B92B-4ACDF4C9E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755B-337B-4140-A102-2FDD879A176D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FF17-EA42-4DCE-B92B-4ACDF4C9E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COMPLEMENTARY AND ALTERNATIVE APPROACHES</a:t>
            </a:r>
            <a:br>
              <a:rPr lang="en-US" smtClean="0"/>
            </a:br>
            <a:r>
              <a:rPr lang="en-US" smtClean="0"/>
              <a:t>TO THE TREATMENT OF </a:t>
            </a:r>
            <a:br>
              <a:rPr lang="en-US" smtClean="0"/>
            </a:br>
            <a:r>
              <a:rPr lang="en-US" smtClean="0"/>
              <a:t>MAJOR DEPRESSIVE DISORDER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4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7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5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Bright Light Therapy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5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Omega-3 Fatty Acids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Yoga and Tai Chi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Acupuncture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Conclusion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5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5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Many of Your Patients Are Probably Using Complementary and Alternative Medicine 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2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3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1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S-Adenosyl Methionine (SAMe)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7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SAMe As Adjunctive Treatment in MDD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97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On-screen Show (4:3)</PresentationFormat>
  <Paragraphs>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COMPLEMENTARY AND ALTERNATIVE APPROACHES TO THE TREATMENT OF  MAJOR DEPRESSIVE DISORDER</vt:lpstr>
      <vt:lpstr>PowerPoint Presentation</vt:lpstr>
      <vt:lpstr>PowerPoint Presentation</vt:lpstr>
      <vt:lpstr>Many of Your Patients Are Probably Using Complementary and Alternative Medicine </vt:lpstr>
      <vt:lpstr>PowerPoint Presentation</vt:lpstr>
      <vt:lpstr>PowerPoint Presentation</vt:lpstr>
      <vt:lpstr>PowerPoint Presentation</vt:lpstr>
      <vt:lpstr>S-Adenosyl Methionine (SAMe)</vt:lpstr>
      <vt:lpstr>SAMe As Adjunctive Treatment in MDD </vt:lpstr>
      <vt:lpstr>PowerPoint Presentation</vt:lpstr>
      <vt:lpstr>PowerPoint Presentation</vt:lpstr>
      <vt:lpstr>PowerPoint Presentation</vt:lpstr>
      <vt:lpstr>PowerPoint Presentation</vt:lpstr>
      <vt:lpstr>Bright Light Therapy</vt:lpstr>
      <vt:lpstr>Omega-3 Fatty Acids</vt:lpstr>
      <vt:lpstr>PowerPoint Presentation</vt:lpstr>
      <vt:lpstr>Yoga and Tai Chi</vt:lpstr>
      <vt:lpstr>Acupuncture</vt:lpstr>
      <vt:lpstr>Conclusion</vt:lpstr>
      <vt:lpstr>Abbreviations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COMPLEMENTARY AND ALTERNATIVE APPROACHES TO THE TREATMENT OF  MAJOR DEPRESSIVE DISORDER</dc:title>
  <dc:creator>Treventi, Erica</dc:creator>
  <cp:lastModifiedBy>Treventi, Erica</cp:lastModifiedBy>
  <cp:revision>1</cp:revision>
  <dcterms:created xsi:type="dcterms:W3CDTF">2015-03-11T16:08:27Z</dcterms:created>
  <dcterms:modified xsi:type="dcterms:W3CDTF">2015-03-11T16:08:27Z</dcterms:modified>
</cp:coreProperties>
</file>