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09260-CC5F-418B-8976-1AC99BB8B14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02F4-0764-4C44-87C2-FDFDE857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6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09260-CC5F-418B-8976-1AC99BB8B14D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02F4-0764-4C44-87C2-FDFDE857C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2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Nontuberculous Mycobacterial Lung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0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Radiologic Patterns of NTM Lung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8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Focal Bronchiectasis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6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Tree-in-Bud Appearance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7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Nodular Bronchiectasis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04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Cavitary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>
                <a:ea typeface="ＭＳ Ｐゴシック" charset="0"/>
                <a:cs typeface="ＭＳ Ｐゴシック" charset="0"/>
              </a:rPr>
              <a:t>M avium </a:t>
            </a:r>
            <a:r>
              <a:rPr lang="en-US" smtClean="0">
                <a:ea typeface="ＭＳ Ｐゴシック" charset="0"/>
                <a:cs typeface="ＭＳ Ｐゴシック" charset="0"/>
              </a:rPr>
              <a:t>Complex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Patients Require Therapy?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1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Identification of </a:t>
            </a:r>
            <a:r>
              <a:rPr lang="en-US" sz="3200" smtClean="0"/>
              <a:t>NTM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4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Susceptibility Testing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9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b="1" smtClean="0">
                <a:latin typeface="Calibri Light" panose="020F0302020204030204" pitchFamily="34" charset="0"/>
              </a:rPr>
              <a:t>Challenges to Successful Diagnosis and Treatment of NTM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1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program will include a discussion of off-label treatment and investigational agents not approved by the FDA for use in the United States.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39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b="1" smtClean="0">
                <a:latin typeface="Calibri Light" panose="020F0302020204030204" pitchFamily="34" charset="0"/>
              </a:rPr>
              <a:t>Treatment and Management </a:t>
            </a:r>
            <a:br>
              <a:rPr lang="en-US" sz="3600" b="1" smtClean="0">
                <a:latin typeface="Calibri Light" panose="020F0302020204030204" pitchFamily="34" charset="0"/>
              </a:rPr>
            </a:br>
            <a:r>
              <a:rPr lang="en-US" sz="3600" b="1" smtClean="0">
                <a:latin typeface="Calibri Light" panose="020F0302020204030204" pitchFamily="34" charset="0"/>
              </a:rPr>
              <a:t>of Macrolide-Susceptible NTM Lung Disease</a:t>
            </a:r>
            <a:endParaRPr lang="en-US" sz="3600" b="1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4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M abscessus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98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M kansasii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Determine if Treatment Is Successful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0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Drug Toxicities: What To Watch For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51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if Your Patient Shows No Improvement?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51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Emerging Therapies for NTM Lung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7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4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9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Burden of NTM Lung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2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Classification of NTM Pathogens </a:t>
            </a:r>
            <a:br>
              <a:rPr lang="en-US" smtClean="0"/>
            </a:br>
            <a:r>
              <a:rPr lang="en-US" smtClean="0"/>
              <a:t>by Growth Rate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17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Regional Differences in NTM Lung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NTM and Underlying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407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Criteria for Diagnosis of NTM </a:t>
            </a:r>
            <a:br>
              <a:rPr lang="en-US" smtClean="0"/>
            </a:br>
            <a:r>
              <a:rPr lang="en-US" smtClean="0"/>
              <a:t>Lung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Microbiologic Criteria for Diagnosis of NTM Lung Disease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83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 Disease Progression: </a:t>
            </a:r>
            <a:br>
              <a:rPr lang="en-US" smtClean="0"/>
            </a:br>
            <a:r>
              <a:rPr lang="en-US" smtClean="0"/>
              <a:t>3-Point Follow-up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0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Office Theme</vt:lpstr>
      <vt:lpstr>Nontuberculous Mycobacterial Lung Disease</vt:lpstr>
      <vt:lpstr>This program will include a discussion of off-label treatment and investigational agents not approved by the FDA for use in the United States.</vt:lpstr>
      <vt:lpstr>Burden of NTM Lung Disease</vt:lpstr>
      <vt:lpstr>Classification of NTM Pathogens  by Growth Rate</vt:lpstr>
      <vt:lpstr>US Regional Differences in NTM Lung Disease</vt:lpstr>
      <vt:lpstr>Identifying NTM and Underlying Disease</vt:lpstr>
      <vt:lpstr>Clinical Criteria for Diagnosis of NTM  Lung Disease</vt:lpstr>
      <vt:lpstr>Microbiologic Criteria for Diagnosis of NTM Lung Disease</vt:lpstr>
      <vt:lpstr>Tracking Disease Progression:  3-Point Follow-up</vt:lpstr>
      <vt:lpstr>Radiologic Patterns of NTM Lung Disease</vt:lpstr>
      <vt:lpstr>Focal Bronchiectasis</vt:lpstr>
      <vt:lpstr>Tree-in-Bud Appearance</vt:lpstr>
      <vt:lpstr>Nodular Bronchiectasis</vt:lpstr>
      <vt:lpstr>Cavitary Disease</vt:lpstr>
      <vt:lpstr>M avium Complex</vt:lpstr>
      <vt:lpstr>Which Patients Require Therapy?</vt:lpstr>
      <vt:lpstr>Identification of NTM</vt:lpstr>
      <vt:lpstr>Susceptibility Testing</vt:lpstr>
      <vt:lpstr>Challenges to Successful Diagnosis and Treatment of NTM</vt:lpstr>
      <vt:lpstr>Treatment and Management  of Macrolide-Susceptible NTM Lung Disease</vt:lpstr>
      <vt:lpstr>M abscessus</vt:lpstr>
      <vt:lpstr>M kansasii</vt:lpstr>
      <vt:lpstr>How to Determine if Treatment Is Successful</vt:lpstr>
      <vt:lpstr>Drug Toxicities: What To Watch For</vt:lpstr>
      <vt:lpstr>What if Your Patient Shows No Improvement?</vt:lpstr>
      <vt:lpstr>Emerging Therapies for NTM Lung Disease</vt:lpstr>
      <vt:lpstr>Summary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Nontuberculous Mycobacterial Lung Disease</dc:title>
  <dc:creator>Roman, Nadine</dc:creator>
  <cp:lastModifiedBy>Roman, Nadine</cp:lastModifiedBy>
  <cp:revision>1</cp:revision>
  <dcterms:created xsi:type="dcterms:W3CDTF">2017-12-10T19:39:00Z</dcterms:created>
  <dcterms:modified xsi:type="dcterms:W3CDTF">2017-12-10T19:39:00Z</dcterms:modified>
</cp:coreProperties>
</file>