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0A3E-E3B7-4101-A522-D292BF006DF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7ABC-89EE-4EB9-95C3-DB0736DD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30A3E-E3B7-4101-A522-D292BF006DF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7ABC-89EE-4EB9-95C3-DB0736DD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Nurse 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Factors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1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Metastatic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4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Progress Depends on Clinical Trials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7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Recommendation: Clinical Trials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9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ACCORD 11: Pivotal Trial of FOLFIRINOX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2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MPACT: Pivotal Trial of nab-Paclitaxel </a:t>
            </a:r>
            <a:br>
              <a:rPr lang="en-US" smtClean="0"/>
            </a:br>
            <a:r>
              <a:rPr lang="en-US" smtClean="0"/>
              <a:t>Plus Gemcitabine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5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Common Hematologic Adverse Events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5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Treatment-Related Peripheral Neuropathy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3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of First-Line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9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Chemotherapy for Metastatic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4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56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Second-Line Nanoliposomal Irinotecan </a:t>
            </a:r>
            <a:br>
              <a:rPr lang="en-US" smtClean="0"/>
            </a:br>
            <a:r>
              <a:rPr lang="en-US" smtClean="0"/>
              <a:t>(MM-398): Study Design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2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Second-Line Nanoliposomal Irinotecan </a:t>
            </a:r>
            <a:br>
              <a:rPr lang="en-US" smtClean="0"/>
            </a:br>
            <a:r>
              <a:rPr lang="en-US" smtClean="0"/>
              <a:t>(MM-398): Efficacy Outcomes in NAPOLI-1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59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Second-Line Nanoliposomal Irinotecan </a:t>
            </a:r>
            <a:br>
              <a:rPr lang="en-US" smtClean="0"/>
            </a:br>
            <a:r>
              <a:rPr lang="en-US" smtClean="0"/>
              <a:t>(MM-398): Safety Outcomes in NAPOLI-1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93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of Nanoliposomal Irinotecan in Practice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25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Educating Patients and Caregivers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1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Discussing Prognosis/End-of-Life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89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Educating Patients About Adverse Events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4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Resources Online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44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Resources Online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Pain Management in Pancreatic Cancer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5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Lethality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1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Peripheral Neuropathy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16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Exocrine Pancreatic Insufficiency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58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Nausea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36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64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4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Anatomy and Function of the Pancreas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3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CA 19-9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4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Staging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1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Factors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Factors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On-screen Show (4:3)</PresentationFormat>
  <Paragraphs>35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The Nurse View</vt:lpstr>
      <vt:lpstr>Introduction</vt:lpstr>
      <vt:lpstr>Reasons for Lethality</vt:lpstr>
      <vt:lpstr>Anatomy and Function of the Pancreas</vt:lpstr>
      <vt:lpstr>Diagnosis</vt:lpstr>
      <vt:lpstr>Role of CA 19-9</vt:lpstr>
      <vt:lpstr>Staging</vt:lpstr>
      <vt:lpstr>Risk Factors</vt:lpstr>
      <vt:lpstr>Risk Factors (cont)</vt:lpstr>
      <vt:lpstr>Risk Factors (cont)</vt:lpstr>
      <vt:lpstr>Treatment of Metastatic Disease</vt:lpstr>
      <vt:lpstr>Progress Depends on Clinical Trials</vt:lpstr>
      <vt:lpstr>Top Recommendation: Clinical Trials</vt:lpstr>
      <vt:lpstr>ACCORD 11: Pivotal Trial of FOLFIRINOX</vt:lpstr>
      <vt:lpstr>MPACT: Pivotal Trial of nab-Paclitaxel  Plus Gemcitabine</vt:lpstr>
      <vt:lpstr>Most Common Hematologic Adverse Events</vt:lpstr>
      <vt:lpstr>Treatment-Related Peripheral Neuropathy</vt:lpstr>
      <vt:lpstr>Selection of First-Line Therapy</vt:lpstr>
      <vt:lpstr>Choosing Chemotherapy for Metastatic Disease</vt:lpstr>
      <vt:lpstr>Second-Line Nanoliposomal Irinotecan  (MM-398): Study Design</vt:lpstr>
      <vt:lpstr>Second-Line Nanoliposomal Irinotecan  (MM-398): Efficacy Outcomes in NAPOLI-1</vt:lpstr>
      <vt:lpstr>Second-Line Nanoliposomal Irinotecan  (MM-398): Safety Outcomes in NAPOLI-1</vt:lpstr>
      <vt:lpstr>Safety of Nanoliposomal Irinotecan in Practice</vt:lpstr>
      <vt:lpstr>Educating Patients and Caregivers</vt:lpstr>
      <vt:lpstr>Discussing Prognosis/End-of-Life Care</vt:lpstr>
      <vt:lpstr>Educating Patients About Adverse Events</vt:lpstr>
      <vt:lpstr>Patient Resources Online</vt:lpstr>
      <vt:lpstr>Patient Resources Online (cont)</vt:lpstr>
      <vt:lpstr>Pain Management in Pancreatic Cancer</vt:lpstr>
      <vt:lpstr>Peripheral Neuropathy</vt:lpstr>
      <vt:lpstr>Exocrine Pancreatic Insufficiency</vt:lpstr>
      <vt:lpstr>Nausea</vt:lpstr>
      <vt:lpstr>Conclusions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Nurse View</dc:title>
  <dc:creator>Snyder, Rose</dc:creator>
  <cp:lastModifiedBy>Rothauser, Jason</cp:lastModifiedBy>
  <cp:revision>1</cp:revision>
  <dcterms:created xsi:type="dcterms:W3CDTF">2017-11-21T21:03:19Z</dcterms:created>
  <dcterms:modified xsi:type="dcterms:W3CDTF">2017-11-21T21:52:49Z</dcterms:modified>
</cp:coreProperties>
</file>