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109A-54D3-479B-A09E-96B60DF43069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F6C1-3355-4472-B2F5-05AE0A89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5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C109A-54D3-479B-A09E-96B60DF43069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F6C1-3355-4472-B2F5-05AE0A89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0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 Effects That May Impair Driving Ability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2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Melatonin vs Zolpidem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1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NSAIDs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2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Teens/Young Adults and Prescription Drugs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Opioid Use in the Opioid-Naïve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6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Tramadol and Buprenorphine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Opioids for Acute Pain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Chronic Use: Opioid-Tolerant Patients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Precautions While Building Opioid Tolerance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9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AEs of OTC Antihistamines/Cough Medications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OTC Medication Concerns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2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Driving Effects and BAC Level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3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Alcohol-Medication Interactions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7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Cocaine and Other Drugs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69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Ecstasy and Amphetamines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5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Marijuana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7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DUI Among Young Drivers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2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Drug Combinations/Polypharmacy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97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Counseling and Education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19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Pharmacist Counseling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35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Care Provider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94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Reduction Strategies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94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Resources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76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9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3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 of the Problem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National Roadside Survey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PDI Medications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7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PDI Medications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Drug-Related AEs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0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Benzodiazepines and Hypnotics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8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(4:3)</PresentationFormat>
  <Paragraphs>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Medication Effects That May Impair Driving Ability </vt:lpstr>
      <vt:lpstr>PowerPoint Presentation</vt:lpstr>
      <vt:lpstr>Introduction</vt:lpstr>
      <vt:lpstr>Scope of the Problem</vt:lpstr>
      <vt:lpstr>National Roadside Survey Results</vt:lpstr>
      <vt:lpstr>PDI Medications</vt:lpstr>
      <vt:lpstr>PDI Medications (cont)</vt:lpstr>
      <vt:lpstr>Drug-Related AEs</vt:lpstr>
      <vt:lpstr>Benzodiazepines and Hypnotics</vt:lpstr>
      <vt:lpstr>Melatonin vs Zolpidem</vt:lpstr>
      <vt:lpstr>NSAIDs</vt:lpstr>
      <vt:lpstr>Teens/Young Adults and Prescription Drugs</vt:lpstr>
      <vt:lpstr>Opioid Use in the Opioid-Naïve</vt:lpstr>
      <vt:lpstr>Tramadol and Buprenorphine </vt:lpstr>
      <vt:lpstr>Opioids for Acute Pain </vt:lpstr>
      <vt:lpstr>Chronic Use: Opioid-Tolerant Patients</vt:lpstr>
      <vt:lpstr>Precautions While Building Opioid Tolerance</vt:lpstr>
      <vt:lpstr>AEs of OTC Antihistamines/Cough Medications</vt:lpstr>
      <vt:lpstr>Other OTC Medication Concerns</vt:lpstr>
      <vt:lpstr>Driving Effects and BAC Level</vt:lpstr>
      <vt:lpstr>Alcohol-Medication Interactions</vt:lpstr>
      <vt:lpstr>Cocaine and Other Drugs</vt:lpstr>
      <vt:lpstr>Ecstasy and Amphetamines</vt:lpstr>
      <vt:lpstr>Marijuana </vt:lpstr>
      <vt:lpstr>DUI Among Young Drivers</vt:lpstr>
      <vt:lpstr>Drug Combinations/Polypharmacy </vt:lpstr>
      <vt:lpstr>Patient Counseling and Education</vt:lpstr>
      <vt:lpstr>Pharmacist Counseling</vt:lpstr>
      <vt:lpstr>Primary Care Provider Recommendations</vt:lpstr>
      <vt:lpstr>Risk Reduction Strategies</vt:lpstr>
      <vt:lpstr>Additional Resources </vt:lpstr>
      <vt:lpstr>Conclusions</vt:lpstr>
      <vt:lpstr>Conclusions (cont)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Effects That May Impair Driving Ability </dc:title>
  <dc:creator>Roman, Nadine</dc:creator>
  <cp:lastModifiedBy>Roman, Nadine</cp:lastModifiedBy>
  <cp:revision>1</cp:revision>
  <dcterms:created xsi:type="dcterms:W3CDTF">2017-11-03T16:55:00Z</dcterms:created>
  <dcterms:modified xsi:type="dcterms:W3CDTF">2017-11-03T16:55:00Z</dcterms:modified>
</cp:coreProperties>
</file>