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173FF-32B4-4FB4-BFF2-00055286E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7EAF55-E184-407B-A375-EE6CE21DE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5AA0-A928-4E89-A382-C27D338941E2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EBDF0B-43B2-4DA6-B8EB-51485D647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1B4DBB-8C76-4769-99BF-1D2C6C1D0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DE526-8415-4070-88B3-38408326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0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05A12F-3C8C-40BB-84B1-0B71FDD94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1F2C8-E443-47A2-B95D-D7414BE59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EC389-AF28-4931-B8F7-17611531D7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65AA0-A928-4E89-A382-C27D338941E2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C97A4-D5BA-4109-A50B-80BEF78E8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68341-5A5C-458F-A33B-85AE5FC390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DE526-8415-4070-88B3-38408326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2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05E5CB-4866-4EBE-8418-AB883F9A2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Medical Factors Affecting Older Driver Safety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2A18F3-20C2-4F48-AFB3-43E7692CE3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3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47F31F-12D3-4080-939B-B4AB32885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Psychiatric Disorders and Driver Safety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CBE31E-22C3-4A1F-92CA-52667889ED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55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C7432C-0AAE-4254-A660-A7BEA5DA1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Neurologic Factors Can Influence Driver Safety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D22E0E-AFDA-4380-B611-4285DF7962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87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395E85-6611-4D54-9E58-10B3D5FA3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Cognitive and Neurologic Assessment </a:t>
            </a:r>
            <a:br>
              <a:rPr lang="en-US"/>
            </a:br>
            <a:r>
              <a:rPr lang="en-US"/>
              <a:t>of Driver Safety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98142E-CE17-4C9F-A2FC-9D5B64698C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88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DD01EB-93FB-43D8-942E-25F150DFE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Anxiety and Sleepiness Have Different Effects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51F5B4-7C3B-4A5C-AADA-B28F4F0138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75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5E1FCD-C1EB-4FC9-A0EB-C1D7A7D70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Consider Potential Musculoskeletal Effects on Motor Function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CC267B-9705-4196-AF21-36B2D19835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85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DBEB83-CE02-41DF-9FD4-A45D7D002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2</a:t>
            </a:r>
            <a:br>
              <a:rPr lang="en-US"/>
            </a:br>
            <a:r>
              <a:rPr lang="en-US" sz="3200" i="1"/>
              <a:t>Bob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FF4B7D-ECBF-4712-AAC6-8BB5E35F22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892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3CD72D-8364-4962-BE29-69B92D09B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Cardiovascular Concerns and Driver Safety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0E642D-A3C0-477C-B207-3B569CA3B2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25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8A81CA-1B5C-4B24-99AB-E2283B323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3</a:t>
            </a:r>
            <a:br>
              <a:rPr lang="en-US"/>
            </a:br>
            <a:r>
              <a:rPr lang="en-US" sz="3200" i="1"/>
              <a:t>José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40A718-8B73-4B6C-AFBF-FA2EE29A73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10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E50864-C1A1-4E05-9086-A90A7A491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Metabolic Disorders and Diabetes Can Increase Driver Risk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5F59C8-814E-41E7-9BA2-940F6AF842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89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616DA9-2F08-41D7-8F5F-5BBB4F209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Consider Vision and Hearing Loss Effects on Driver Safety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2BA9ED-B513-4A06-8D00-E0FD25A220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23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BBD05F-4979-430D-B205-DB1D6493A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41414"/>
                </a:solidFill>
              </a:rPr>
              <a:t>Introduction</a:t>
            </a:r>
            <a:br>
              <a:rPr lang="en-US">
                <a:solidFill>
                  <a:srgbClr val="141414"/>
                </a:solidFill>
              </a:rPr>
            </a:br>
            <a:r>
              <a:rPr lang="en-US" i="1">
                <a:solidFill>
                  <a:srgbClr val="141414"/>
                </a:solidFill>
              </a:rPr>
              <a:t>Topics to Be Covered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881691-E7DD-481E-A308-11A39D262A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07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A6A4B1-A3DC-4782-AEFF-0EF85FE6A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Consider Respiratory and Related Sleep Disorders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F8DA35-A348-43F1-B485-AF9C88345E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32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603447-357E-4277-A7E4-D0B582DEB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Conditions to Consider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30EF06-EBB8-483C-B9D5-05AD0DDA5D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90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6ED542-9FFA-47D7-9E3D-72C17065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Strategies to Mitigate Risk </a:t>
            </a:r>
            <a:br>
              <a:rPr lang="en-US"/>
            </a:br>
            <a:r>
              <a:rPr lang="en-US" sz="3200" i="1"/>
              <a:t>Planning Ahead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E18A13-F914-4385-97D9-EA731917FB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97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8350EC-0918-4932-813F-C47EBBF7D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Strategies to Mitigate Risk </a:t>
            </a:r>
            <a:br>
              <a:rPr lang="en-US"/>
            </a:br>
            <a:r>
              <a:rPr lang="en-US" sz="3200" i="1"/>
              <a:t>Medical Treatment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5AC589-1B06-46DE-BD3E-4FFAE6BAE0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74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D16A79-154B-4D3F-8281-699F79FB0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Strategies to Mitigate Risk </a:t>
            </a:r>
            <a:br>
              <a:rPr lang="en-US"/>
            </a:br>
            <a:r>
              <a:rPr lang="en-US" sz="3200" i="1"/>
              <a:t>Compensation and Modification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ED3817-A092-494B-A0D9-F1F4AC4D9B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891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E285FB-6469-4AAA-846A-CBB80242E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Strategies for Recommending Driving Cessation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69C7EF-7E28-4D5F-A306-36F532BEB7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727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00752E-09F1-4743-BCC7-AE7826A3C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Resources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E66392-4989-44A4-9202-CBC80B8DFE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24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F72187-FDB1-4E04-B77C-503BF6FA1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Concluding Remarks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FDD468-33B3-4CDB-B80C-89BB954497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359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F70585-46C6-429A-93D3-BA14B4BF1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Abbreviations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AF06BF-26A8-4C3D-B91F-C9F9857D4C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55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188723-83C4-418F-A4F4-59C67D099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 Is Not the Most Important Factor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D42449-2C41-4FA9-93E0-BC457FDE97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02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6488D2-9D67-46F0-AA3B-50166E4E8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 What Driving Means to Patients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89F998-7704-49B1-93B5-58FF280F30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74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47E4F0-8CD6-4A4E-A06B-0FD36CA5F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Motor Vehicle Crash Deaths Per 100,000 People, by Age, 2016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FEAED6-341C-4250-BCDF-F60C8E9E89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93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890EEC-7B8E-4CD8-964E-7D9637CBA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Balance Medical Conditions With Safe Driving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D299EA-3A4B-4D03-BC27-4740613272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12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382879-64BD-455D-ADAF-212EC1203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Polypharmacy Can Cause Iatrogenic Damage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E875CA-0CE1-4891-9486-B14695DCF2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72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DF49FF-21F8-4079-A174-469D1CE10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Assessment of Driver Safety Must Be Ongoing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E3DE92-0075-4129-9C2A-05442B08D2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96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F260BE-7837-4E18-8238-E630086E6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1</a:t>
            </a:r>
            <a:br>
              <a:rPr lang="en-US"/>
            </a:br>
            <a:r>
              <a:rPr lang="en-US" sz="3200" i="1"/>
              <a:t>Sheila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827A8-5F5D-4E84-B002-267AA8C573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93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Microsoft Office PowerPoint</Application>
  <PresentationFormat>On-screen Show (4:3)</PresentationFormat>
  <Paragraphs>28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Medical Factors Affecting Older Driver Safety</vt:lpstr>
      <vt:lpstr>Introduction Topics to Be Covered</vt:lpstr>
      <vt:lpstr>Age Is Not the Most Important Factor</vt:lpstr>
      <vt:lpstr>Understand What Driving Means to Patients</vt:lpstr>
      <vt:lpstr>Motor Vehicle Crash Deaths Per 100,000 People, by Age, 2016</vt:lpstr>
      <vt:lpstr>Balance Medical Conditions With Safe Driving</vt:lpstr>
      <vt:lpstr>Polypharmacy Can Cause Iatrogenic Damage</vt:lpstr>
      <vt:lpstr>Assessment of Driver Safety Must Be Ongoing</vt:lpstr>
      <vt:lpstr>Case 1 Sheila</vt:lpstr>
      <vt:lpstr>Psychiatric Disorders and Driver Safety</vt:lpstr>
      <vt:lpstr>Neurologic Factors Can Influence Driver Safety</vt:lpstr>
      <vt:lpstr>Cognitive and Neurologic Assessment  of Driver Safety</vt:lpstr>
      <vt:lpstr>Anxiety and Sleepiness Have Different Effects</vt:lpstr>
      <vt:lpstr>Consider Potential Musculoskeletal Effects on Motor Function</vt:lpstr>
      <vt:lpstr>Case 2 Bob</vt:lpstr>
      <vt:lpstr>Cardiovascular Concerns and Driver Safety</vt:lpstr>
      <vt:lpstr>Case 3 José</vt:lpstr>
      <vt:lpstr>Metabolic Disorders and Diabetes Can Increase Driver Risk</vt:lpstr>
      <vt:lpstr>Consider Vision and Hearing Loss Effects on Driver Safety</vt:lpstr>
      <vt:lpstr>Consider Respiratory and Related Sleep Disorders</vt:lpstr>
      <vt:lpstr>Other Conditions to Consider</vt:lpstr>
      <vt:lpstr>Strategies to Mitigate Risk  Planning Ahead</vt:lpstr>
      <vt:lpstr>Strategies to Mitigate Risk  Medical Treatment</vt:lpstr>
      <vt:lpstr>Strategies to Mitigate Risk  Compensation and Modification</vt:lpstr>
      <vt:lpstr>Strategies for Recommending Driving Cessation</vt:lpstr>
      <vt:lpstr>Additional Resources</vt:lpstr>
      <vt:lpstr>Concluding Remarks</vt:lpstr>
      <vt:lpstr>Abbreviations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Factors Affecting Older Driver Safety</dc:title>
  <dc:creator>Berkoff, Mara</dc:creator>
  <cp:lastModifiedBy>Berkoff, Mara</cp:lastModifiedBy>
  <cp:revision>1</cp:revision>
  <dcterms:created xsi:type="dcterms:W3CDTF">2018-06-18T18:40:57Z</dcterms:created>
  <dcterms:modified xsi:type="dcterms:W3CDTF">2018-06-18T18:40:57Z</dcterms:modified>
</cp:coreProperties>
</file>