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E8FB-A6AB-41F0-A306-FBF9820B71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D760-AAD0-4C7A-852C-B4AD3B5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E8FB-A6AB-41F0-A306-FBF9820B71A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D760-AAD0-4C7A-852C-B4AD3B5FD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Statins, Diabetes and Glucose Metabolism: Challenging Cases and Considerations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08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T2DM Risk Increases With Statin Potency</a:t>
            </a:r>
            <a:br>
              <a:rPr lang="en-GB" altLang="en-US" smtClean="0"/>
            </a:br>
            <a:r>
              <a:rPr lang="en-GB" altLang="en-US" sz="3200" i="1" smtClean="0"/>
              <a:t>Meta-Analysis of 5 Clinical Trials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Causal Link Between Genetic Variants and Diabetes Incidence With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for T2DM Is Lower With Some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2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9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2015 ACC Health Policy Statement </a:t>
            </a:r>
            <a:br>
              <a:rPr lang="en-US" smtClean="0"/>
            </a:br>
            <a:r>
              <a:rPr lang="en-US" sz="3200" i="1" smtClean="0"/>
              <a:t>Team Management 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Intensity of Statin Therapy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37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Racial Differences in Response to Statins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04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REAL-CAD: Primary Endpoint </a:t>
            </a:r>
            <a:br>
              <a:rPr lang="en-US" smtClean="0"/>
            </a:br>
            <a:r>
              <a:rPr lang="en-US" sz="3200" i="1" smtClean="0"/>
              <a:t>CV Death/MI/Ischemic Stroke/UA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</a:t>
            </a:r>
            <a:br>
              <a:rPr lang="en-US" smtClean="0"/>
            </a:br>
            <a:r>
              <a:rPr lang="en-US" sz="3200" i="1" smtClean="0"/>
              <a:t>Secondary Composite Endpoint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Diabetes Increases Risk of CVD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</a:t>
            </a:r>
            <a:br>
              <a:rPr lang="en-US" smtClean="0"/>
            </a:br>
            <a:r>
              <a:rPr lang="en-US" sz="3200" i="1" smtClean="0"/>
              <a:t>Safety Outcomes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42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Cytochrome P450 Isoenzymes Known to Oxidize Clinically Used Drugs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816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Considerations in the Elderly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Pharmacokinetics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50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mtClean="0"/>
              <a:t>Selected Drug Interactions That Increase Statin Levels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INTREPID Trial</a:t>
            </a:r>
            <a:br>
              <a:rPr lang="en-US" altLang="en-US" smtClean="0"/>
            </a:br>
            <a:r>
              <a:rPr lang="en-US" altLang="en-US" sz="3200" i="1" smtClean="0"/>
              <a:t>Statin Therapy in HIV Patients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mtClean="0"/>
              <a:t>INTREPID Trial </a:t>
            </a:r>
            <a:br>
              <a:rPr lang="en-US" smtClean="0"/>
            </a:br>
            <a:r>
              <a:rPr lang="en-US" sz="3200" i="1" smtClean="0"/>
              <a:t>Results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77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1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6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Diabetes and CVD Risk in Women </a:t>
            </a:r>
            <a:endParaRPr lang="en-US" altLang="ja-JP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6579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4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Diabetes Is a Global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What Are Your Patients' Needs and Risks?</a:t>
            </a:r>
            <a:r>
              <a:rPr lang="en-US" smtClean="0"/>
              <a:t/>
            </a:r>
            <a:br>
              <a:rPr lang="en-US" smtClean="0"/>
            </a:br>
            <a:r>
              <a:rPr lang="en-US" sz="2700" i="1" smtClean="0"/>
              <a:t>Pick the Right Statin for Your Patient's Risk and Comorbidities</a:t>
            </a:r>
            <a:endParaRPr lang="en-US" sz="27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Case 1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Differences in Response to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Developing New-Onset Diabetes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Meta-Analysis of Placebo-Controlled Statin Trials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Reduction in MACE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游ゴシック Light</vt:lpstr>
      <vt:lpstr>Arial</vt:lpstr>
      <vt:lpstr>Calibri</vt:lpstr>
      <vt:lpstr>Calibri Light</vt:lpstr>
      <vt:lpstr>Office Theme</vt:lpstr>
      <vt:lpstr>Statins, Diabetes and Glucose Metabolism: Challenging Cases and Considerations</vt:lpstr>
      <vt:lpstr>Diabetes Increases Risk of CVD</vt:lpstr>
      <vt:lpstr>Diabetes and CVD Risk in Women </vt:lpstr>
      <vt:lpstr>Diabetes Is a Global Disease</vt:lpstr>
      <vt:lpstr>What Are Your Patients' Needs and Risks? Pick the Right Statin for Your Patient's Risk and Comorbidities</vt:lpstr>
      <vt:lpstr>Patient Case 1</vt:lpstr>
      <vt:lpstr>Gender Differences in Response to Statins</vt:lpstr>
      <vt:lpstr>Risk of Developing New-Onset Diabetes  Meta-Analysis of Placebo-Controlled Statin Trials</vt:lpstr>
      <vt:lpstr>Statin Reduction in MACE</vt:lpstr>
      <vt:lpstr>T2DM Risk Increases With Statin Potency Meta-Analysis of 5 Clinical Trials</vt:lpstr>
      <vt:lpstr>Suggested Causal Link Between Genetic Variants and Diabetes Incidence With Statins</vt:lpstr>
      <vt:lpstr>Risk for T2DM Is Lower With Some Statins</vt:lpstr>
      <vt:lpstr>Patient Case 2</vt:lpstr>
      <vt:lpstr>2015 ACC Health Policy Statement  Team Management </vt:lpstr>
      <vt:lpstr>Intensity of Statin Therapy</vt:lpstr>
      <vt:lpstr>Racial Differences in Response to Statins</vt:lpstr>
      <vt:lpstr>REAL-CAD </vt:lpstr>
      <vt:lpstr>REAL-CAD: Primary Endpoint  CV Death/MI/Ischemic Stroke/UA</vt:lpstr>
      <vt:lpstr>REAL-CAD Secondary Composite Endpoint</vt:lpstr>
      <vt:lpstr>REAL-CAD Safety Outcomes</vt:lpstr>
      <vt:lpstr>Human Cytochrome P450 Isoenzymes Known to Oxidize Clinically Used Drugs</vt:lpstr>
      <vt:lpstr>Statin Considerations in the Elderly</vt:lpstr>
      <vt:lpstr>Statin Pharmacokinetics</vt:lpstr>
      <vt:lpstr>Selected Drug Interactions That Increase Statin Levels</vt:lpstr>
      <vt:lpstr>INTREPID Trial Statin Therapy in HIV Patients</vt:lpstr>
      <vt:lpstr>INTREPID Trial  Results</vt:lpstr>
      <vt:lpstr>Conclusion</vt:lpstr>
      <vt:lpstr>Abbreviations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Statins, Diabetes and Glucose Metabolism: Challenging Cases and Considerations</dc:title>
  <dc:creator>Smith, Stephanie</dc:creator>
  <cp:lastModifiedBy>Smith, Stephanie</cp:lastModifiedBy>
  <cp:revision>1</cp:revision>
  <dcterms:created xsi:type="dcterms:W3CDTF">2018-07-24T17:01:06Z</dcterms:created>
  <dcterms:modified xsi:type="dcterms:W3CDTF">2018-07-24T17:01:06Z</dcterms:modified>
</cp:coreProperties>
</file>