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7FFA-4849-4644-9B99-86DB8303608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AAE2-894C-47F3-9CE7-FA4878C3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7FFA-4849-4644-9B99-86DB8303608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AAE2-894C-47F3-9CE7-FA4878C3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the Latest Statin Clinical Data in CAD: How to Treat </a:t>
            </a:r>
            <a:br>
              <a:rPr lang="en-US" smtClean="0"/>
            </a:br>
            <a:r>
              <a:rPr lang="en-US" smtClean="0"/>
              <a:t>High-Risk Patients?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Win-Win With a Team Approach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Helping Patients Understand the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3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REAL-CAD: Primary Endpoint </a:t>
            </a:r>
            <a:br>
              <a:rPr lang="en-US" smtClean="0"/>
            </a:br>
            <a:r>
              <a:rPr lang="en-US" sz="3200" i="1" smtClean="0"/>
              <a:t>CV Death/MI/Ischemic Stroke/UA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Changes in Lipid Parameters and hs-CRP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Importance of Targeting LDL-C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Genetics: Very Low LDL-C </a:t>
            </a:r>
            <a:br>
              <a:rPr lang="en-US" altLang="en-US" smtClean="0"/>
            </a:br>
            <a:r>
              <a:rPr lang="en-US" altLang="en-US" i="1" smtClean="0"/>
              <a:t>Only Benefit</a:t>
            </a:r>
            <a:endParaRPr lang="en-US" alt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Statin Rx in Patients With ASCVD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9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Your Patients' Needs and Risks?</a:t>
            </a:r>
            <a:br>
              <a:rPr lang="en-US" smtClean="0"/>
            </a:br>
            <a:r>
              <a:rPr lang="en-US" sz="3200" i="1" smtClean="0"/>
              <a:t>Pick the Right Statin for Your Patient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Statins, ASCVD, VA Hospitals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2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 CV Risk in Patients With Dyslipidemia and Stable CAD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System That Supports Your Knowledge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6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 CV Risk in Major Statin Trials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CHD Events Occur in Patients Treated With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 CVD Risk in Patients </a:t>
            </a:r>
            <a:br>
              <a:rPr lang="en-US" smtClean="0"/>
            </a:br>
            <a:r>
              <a:rPr lang="en-US" smtClean="0"/>
              <a:t>With Diabetes Treated With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5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Established CVD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Residual Risk in Patients Treated With High- Intensity Statins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Issues at Play -- Use a Team Approach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Low-Dose vs High-Dose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Exploring the Latest Statin Clinical Data in CAD: How to Treat  High-Risk Patients?</vt:lpstr>
      <vt:lpstr>Residual CV Risk in Patients With Dyslipidemia and Stable CAD</vt:lpstr>
      <vt:lpstr>Residual CV Risk in Major Statin Trials</vt:lpstr>
      <vt:lpstr>CHD Events Occur in Patients Treated With Statins</vt:lpstr>
      <vt:lpstr>Residual CVD Risk in Patients  With Diabetes Treated With Statins</vt:lpstr>
      <vt:lpstr>Patients With Established CVD</vt:lpstr>
      <vt:lpstr>Residual Risk in Patients Treated With High- Intensity Statins </vt:lpstr>
      <vt:lpstr>Many Issues at Play -- Use a Team Approach </vt:lpstr>
      <vt:lpstr>Low-Dose vs High-Dose Statins</vt:lpstr>
      <vt:lpstr>Win-Win With a Team Approach</vt:lpstr>
      <vt:lpstr>Helping Patients Understand the Challenges</vt:lpstr>
      <vt:lpstr>REAL-CAD </vt:lpstr>
      <vt:lpstr>REAL-CAD: Primary Endpoint  CV Death/MI/Ischemic Stroke/UA</vt:lpstr>
      <vt:lpstr>Serial Changes in Lipid Parameters and hs-CRP</vt:lpstr>
      <vt:lpstr>Importance of Targeting LDL-C</vt:lpstr>
      <vt:lpstr>Genetics: Very Low LDL-C  Only Benefit</vt:lpstr>
      <vt:lpstr>Statin Rx in Patients With ASCVD </vt:lpstr>
      <vt:lpstr>What Are Your Patients' Needs and Risks? Pick the Right Statin for Your Patient</vt:lpstr>
      <vt:lpstr>Statins, ASCVD, VA Hospitals </vt:lpstr>
      <vt:lpstr>Create a System That Supports Your Knowledge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Latest Statin Clinical Data in CAD: How to Treat  High-Risk Patients?</dc:title>
  <dc:creator>WebMD</dc:creator>
  <cp:lastModifiedBy>WebMD</cp:lastModifiedBy>
  <cp:revision>1</cp:revision>
  <dcterms:created xsi:type="dcterms:W3CDTF">2019-04-19T20:57:47Z</dcterms:created>
  <dcterms:modified xsi:type="dcterms:W3CDTF">2019-04-19T20:57:47Z</dcterms:modified>
</cp:coreProperties>
</file>