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85A9-FADE-495E-9C73-A3D4F5B2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B3B2E-2687-4A1A-9409-B64C1A57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8B98-179E-40D2-8D2D-F97D08C2F059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B2D8A-17E2-4B65-813D-C34EBCB7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F1369-EAC0-477C-8C17-538F2A7A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012F-6B4F-42DB-9465-C69F33C93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1660D-E610-4D54-BF57-6352BD9F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82B96-96CB-46E8-BB89-B3E5CCD95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50331-73BE-4F0C-B26F-108CFC6F8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8B98-179E-40D2-8D2D-F97D08C2F059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3B9C-E93D-4E63-A026-A9AD2CFAC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DFF2B-8ECC-458F-AFA6-4002FDA45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012F-6B4F-42DB-9465-C69F33C93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4C745B-6FA9-466C-8FCF-03EB65E4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Statins and HIV: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B325B-2C0F-4744-90D9-F6A5F0EF5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9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B2A719-F487-455C-A775-571B3A3D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Drug-Drug Interactions: </a:t>
            </a:r>
            <a:br>
              <a:rPr lang="en-US"/>
            </a:br>
            <a:r>
              <a:rPr lang="en-US" sz="3200" i="1"/>
              <a:t>Use of Statins With PIs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ADC81-3DFE-4109-BC8D-B276CC33C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72EA8-A187-44D9-930A-3B360EEF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JUPITER:</a:t>
            </a:r>
            <a:br>
              <a:rPr lang="en-US"/>
            </a:br>
            <a:r>
              <a:rPr lang="en-US" sz="3200" i="1"/>
              <a:t>CV Benefits and Diabetes Risk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16595-C8F3-4D98-B478-B88652EB5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D67E20-3E79-4195-BF8F-33C606EE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INTREPID: Pitavastatin vs Pravastatin in ART-Treated HIV-1-Infected Individuals With Dyslipidemia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B239F-3A05-47EA-B39F-7E7AB9976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535459-6B4E-4875-884A-D9F64E5D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INTREPID: Markers of Immune Activation and Arterial Inflammation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54C7B-6FF5-4BD8-8D3A-414B959D2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859BAC-280F-44F9-80CD-8E19EAB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REPRIEVE:</a:t>
            </a:r>
            <a:br>
              <a:rPr lang="en-US" altLang="en-US"/>
            </a:br>
            <a:r>
              <a:rPr lang="en-US" altLang="en-US" i="1"/>
              <a:t>CV Outcomes Trial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64D47-8960-4D36-9B68-71211F7A2D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C3DC55-51AF-4017-847E-C28D875D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Disparities in CV Care in the United States:</a:t>
            </a:r>
            <a:br>
              <a:rPr lang="en-US"/>
            </a:br>
            <a:r>
              <a:rPr lang="en-US" sz="2800" i="1"/>
              <a:t>HIV-Infected vs HIV-Uninfected Adults With CV Risk Factors</a:t>
            </a:r>
            <a:endParaRPr lang="en-US" sz="3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67BD4-CD20-4726-BA66-3E769C335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D05F2B-3A9D-45A3-8A17-6257B54E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Associated With Statin Therapy in HIV-Infected Population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EA595-CD4F-406E-8138-961380974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5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661FD6-AB02-42CA-B051-163B984F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Anti-Inflammatory Strategies for </a:t>
            </a:r>
            <a:br>
              <a:rPr lang="en-US"/>
            </a:br>
            <a:r>
              <a:rPr lang="en-US"/>
              <a:t>HIV-Infected Individuals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251A9-197F-4666-B540-1B77CA50BF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4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626B9B-E78D-4B1D-AF9D-61CDEA59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Therapy Considerations in HIV-Infected Individuals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5AFF1-7DB4-4B56-AB18-1E0A4F0A2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00540-743C-4E0D-8FF3-D7F445FB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Association Between LDL-C Lowering and CV Risk Reduction: Systematic Review and Meta-Analysis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3A6CB-9A3B-4D1C-99AE-1C78AE00B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0E149A-2D82-42B6-A527-A5390F56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Changing CV Risk Burden in HIV Infection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13C45-B7F1-4BD5-8D2F-835BD43EC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913E7-E88A-4964-8285-6D6AC159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Team-Based Care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19016-5EBD-4A29-9B2C-7F9D4A4E7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8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5AA2CB-2BC4-4613-B5F7-F6573D5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4BC6F-E05F-4281-BDD6-BAD8324634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C03CB4-31C5-4C26-9C12-4786E658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52573-CAF8-4679-AC3D-DA12C512D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3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17AC7F-9A85-4C96-8AE1-1812B3D8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5A8FA-57B8-4351-A859-AF81C4FA1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3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9EA5C5-B993-4BFB-A1D4-FE46D29E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Increased ASCVD Risk in HIV Infection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70372-38FB-4CB4-934A-1BE19E539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7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9080AA-B464-4180-A177-53B90DEB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 Changes in HIV-Infected Individuals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4D9D0-6081-4F4F-8FA2-0260212CA4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5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6B021-B43F-4F41-8CFF-31132A10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Decline in MI in ART-Treated Individuals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4D122-0CDE-45ED-A70F-AC15F80E2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AAF65B-031E-42B7-96B0-6F5B96E1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SMART:</a:t>
            </a:r>
            <a:br>
              <a:rPr lang="en-US"/>
            </a:br>
            <a:r>
              <a:rPr lang="en-US" sz="3200" i="1"/>
              <a:t>Episodic vs Continuous ART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04A5E-D4E9-4FAA-8006-AAAA4066D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2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D4AB48-BFFB-4359-A06B-0B50F243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CV Risk for Primary Prevention in HIV-Infected Individuals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0AAB9-0E8D-4663-A5BD-C505ED4403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A0AA2E-2947-4AF3-8A6A-BA2CCF5A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Match Lipid Treatment to Level of Risk:</a:t>
            </a:r>
            <a:br>
              <a:rPr lang="en-US" sz="3200"/>
            </a:br>
            <a:r>
              <a:rPr lang="en-US" sz="2800" i="1"/>
              <a:t>Per NLA, Count Risk Factors, Add HIV as Additional Factor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37429-C6AB-44F4-8AC6-47AEE7808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7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B95522-63DC-4831-B114-3BE99AAD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ACC/AHA</a:t>
            </a:r>
            <a:br>
              <a:rPr lang="en-US" sz="3200"/>
            </a:br>
            <a:r>
              <a:rPr lang="en-US" sz="2800" i="1"/>
              <a:t>Lifestyle as the Foundation for ASCVD Risk-Reduction Efforts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2316C-F7B1-4829-9505-A3530C606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60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Statins and HIV:</vt:lpstr>
      <vt:lpstr>Understanding the Changing CV Risk Burden in HIV Infection</vt:lpstr>
      <vt:lpstr>Reasons for Increased ASCVD Risk in HIV Infection </vt:lpstr>
      <vt:lpstr>Lipid Changes in HIV-Infected Individuals</vt:lpstr>
      <vt:lpstr>Decline in MI in ART-Treated Individuals</vt:lpstr>
      <vt:lpstr>SMART: Episodic vs Continuous ART</vt:lpstr>
      <vt:lpstr>Assessment of CV Risk for Primary Prevention in HIV-Infected Individuals</vt:lpstr>
      <vt:lpstr>Match Lipid Treatment to Level of Risk: Per NLA, Count Risk Factors, Add HIV as Additional Factor</vt:lpstr>
      <vt:lpstr>ACC/AHA Lifestyle as the Foundation for ASCVD Risk-Reduction Efforts</vt:lpstr>
      <vt:lpstr>Drug-Drug Interactions:  Use of Statins With PIs</vt:lpstr>
      <vt:lpstr>JUPITER: CV Benefits and Diabetes Risk</vt:lpstr>
      <vt:lpstr>INTREPID: Pitavastatin vs Pravastatin in ART-Treated HIV-1-Infected Individuals With Dyslipidemia</vt:lpstr>
      <vt:lpstr>INTREPID: Markers of Immune Activation and Arterial Inflammation</vt:lpstr>
      <vt:lpstr>REPRIEVE: CV Outcomes Trial</vt:lpstr>
      <vt:lpstr>Disparities in CV Care in the United States: HIV-Infected vs HIV-Uninfected Adults With CV Risk Factors</vt:lpstr>
      <vt:lpstr>Challenges Associated With Statin Therapy in HIV-Infected Population</vt:lpstr>
      <vt:lpstr>Other Anti-Inflammatory Strategies for  HIV-Infected Individuals</vt:lpstr>
      <vt:lpstr>Statin Therapy Considerations in HIV-Infected Individuals </vt:lpstr>
      <vt:lpstr>Association Between LDL-C Lowering and CV Risk Reduction: Systematic Review and Meta-Analysis</vt:lpstr>
      <vt:lpstr>Team-Based Care </vt:lpstr>
      <vt:lpstr>Summary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Statins and HIV:</dc:title>
  <dc:creator>Yamaguchi, Yoji</dc:creator>
  <cp:lastModifiedBy>Yamaguchi, Yoji</cp:lastModifiedBy>
  <cp:revision>1</cp:revision>
  <dcterms:created xsi:type="dcterms:W3CDTF">2018-09-07T16:49:10Z</dcterms:created>
  <dcterms:modified xsi:type="dcterms:W3CDTF">2018-09-07T16:49:10Z</dcterms:modified>
</cp:coreProperties>
</file>