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695B-85D1-4620-BAA5-DD36A85E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EA1B8-9D34-4CAA-879A-05CE55B4A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01485-1833-43E6-903B-81355B221E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2EDC3-848B-4B0F-9676-FEC9E2D97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1F6A0-6EB1-4A13-B889-24F556C6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4A06-E704-41F2-A76E-3EE4D644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1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22DB37-986F-48CF-86FB-6ECE91601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458FA-208E-4803-80C1-6407325AA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FC966-3B2A-44F6-A7A8-C13698669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01485-1833-43E6-903B-81355B221EF9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8E3EA-DF35-4E43-94CD-54D2FA0B6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D376E-8D5D-49E7-9791-DA9362744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4A06-E704-41F2-A76E-3EE4D644C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8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5ADD8C-1F94-4260-918B-E6A2ADAD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Pregnancy in 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C5DE83-FD39-426F-BB11-164288BDE3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5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DB9174-1660-405A-B0BA-DC701C49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Covering Medication Gaps:</a:t>
            </a:r>
            <a:br>
              <a:rPr lang="en-US"/>
            </a:br>
            <a:r>
              <a:rPr lang="en-US" sz="3200" i="1"/>
              <a:t>Bridging Strategies</a:t>
            </a:r>
            <a:r>
              <a:rPr lang="en-US" sz="3200"/>
              <a:t>	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D2EC6-DB6B-4BD0-9900-FB9C971278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BC1653-4080-41F2-B1FE-B06367D2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Long-Lasting Induction Therapies:</a:t>
            </a:r>
            <a:br>
              <a:rPr lang="en-US"/>
            </a:br>
            <a:r>
              <a:rPr lang="en-US" sz="3200" i="1"/>
              <a:t>Pregnancy Planning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3F144-6D60-4F32-B80A-5E5C412A42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7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5358E4-09DD-41EE-845B-9CDEF5E6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A4A1C-67E1-46BF-A84F-DC701E4092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7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E4408A-F7AB-4157-9D9E-BED73A13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program will include </a:t>
            </a:r>
            <a:br>
              <a:rPr lang="en-US"/>
            </a:br>
            <a:r>
              <a:rPr lang="en-US"/>
              <a:t>a discussion of off-label treatment and investigational agents not approved </a:t>
            </a:r>
            <a:br>
              <a:rPr lang="en-US"/>
            </a:br>
            <a:r>
              <a:rPr lang="en-US"/>
              <a:t>by the FDA for use in the US.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3E74D6-A02A-4B86-986E-091D3E5690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4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56755F-AE56-473F-BD22-41FF3D412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 and Pregnancy:</a:t>
            </a:r>
            <a:br>
              <a:rPr lang="en-US"/>
            </a:br>
            <a:r>
              <a:rPr lang="en-US" sz="3200" i="1"/>
              <a:t>Pregnancy Is Not a Negative Prognostic Indicator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CA483-86BC-4E8B-99D2-DC9F0BE238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3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5C0AF5-A144-45F5-B98D-C4DF2E1A5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50"/>
              <a:t>When Should DMTs Be Started in a Young Treatment-Naive Woman Who Wants to Become Pregnant? </a:t>
            </a:r>
            <a:endParaRPr lang="en-US" sz="315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D9D6A-33CD-4AA9-9511-1C71C17B0A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7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A911E7-5D5F-44AA-B824-BBF8E5F8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Progressive 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C9374-1BD6-47FA-9F81-1BC80A0306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A2E18F2-A2DD-4B25-9058-BF20F2F3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 ≠ High-Risk Pregnancy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E7A410-C94D-4844-8EF7-07D850F6E9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6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9687C4-CAD3-4844-8152-7509C6AB4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Treating Relapse During Pregnancy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B1CFE9-6C13-4EE3-8698-35BAC27FC1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5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A71253-8D3B-42E2-BC62-3E63F61DA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 DMT Washout Necessary Before Considering Conception?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064C18-AE3D-46EB-B485-B0ED4F2021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02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DBE7CF-6618-4DAD-8723-A4198540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DMT Use During Pregnancy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CA8B50-2184-4B5D-94F4-C77EF95127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6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Pregnancy in MS</vt:lpstr>
      <vt:lpstr>This program will include  a discussion of off-label treatment and investigational agents not approved  by the FDA for use in the US. </vt:lpstr>
      <vt:lpstr>MS and Pregnancy: Pregnancy Is Not a Negative Prognostic Indicator</vt:lpstr>
      <vt:lpstr>When Should DMTs Be Started in a Young Treatment-Naive Woman Who Wants to Become Pregnant? </vt:lpstr>
      <vt:lpstr>Primary Progressive MS</vt:lpstr>
      <vt:lpstr>MS ≠ High-Risk Pregnancy</vt:lpstr>
      <vt:lpstr>Treating Relapse During Pregnancy</vt:lpstr>
      <vt:lpstr>Is DMT Washout Necessary Before Considering Conception?</vt:lpstr>
      <vt:lpstr>DMT Use During Pregnancy</vt:lpstr>
      <vt:lpstr>Covering Medication Gaps: Bridging Strategies </vt:lpstr>
      <vt:lpstr>Long-Lasting Induction Therapies: Pregnancy Planning</vt:lpstr>
      <vt:lpstr>Abbreviations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Pregnancy in MS</dc:title>
  <dc:creator>Yamaguchi, Yoji</dc:creator>
  <cp:lastModifiedBy>Yamaguchi, Yoji</cp:lastModifiedBy>
  <cp:revision>1</cp:revision>
  <dcterms:created xsi:type="dcterms:W3CDTF">2018-09-10T20:10:39Z</dcterms:created>
  <dcterms:modified xsi:type="dcterms:W3CDTF">2018-09-10T20:10:39Z</dcterms:modified>
</cp:coreProperties>
</file>