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EE89D-902B-4433-9E88-3F2195EFA90A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F349E-898B-453F-BC4C-862F1B6D8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227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EE89D-902B-4433-9E88-3F2195EFA90A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3F349E-898B-453F-BC4C-862F1B6D8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207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Exploring Statin Intolerance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2094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Determines Management of SAMS?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5184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AEs: Perception vs Evidence</a:t>
            </a:r>
            <a:br>
              <a:rPr lang="en-US" smtClean="0"/>
            </a:br>
            <a:r>
              <a:rPr lang="en-US" sz="3200" i="1" smtClean="0"/>
              <a:t>Glucose homeostasis -- Clinical Update ESC 2018</a:t>
            </a:r>
            <a:endParaRPr lang="en-US" sz="3200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4763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Benefits of Statins Far Outweigh Risks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7515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NLA on Statin Intolerance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212193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Spectrum of SAMS Events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51180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Ask About Change in Activity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2555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Strategies to Address Intolerance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5288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Cardiovascular Team-Based Care and the Role of Advanced Practice Providers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586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Statin Pharmacokinetics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764272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Statins</a:t>
            </a:r>
            <a:br>
              <a:rPr lang="en-US" smtClean="0"/>
            </a:br>
            <a:r>
              <a:rPr lang="en-US" sz="3200" i="1" smtClean="0"/>
              <a:t>High/Medium/Low</a:t>
            </a:r>
            <a:endParaRPr lang="en-US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893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Incidence/Prevalence of Statin Intolerance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8358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Ethnic Differences in Statin Metabolism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4879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Strategies to Address Intolerance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7242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Exhaust the Statin Class Before Giving Up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1535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NLA Recommendations</a:t>
            </a:r>
            <a:br>
              <a:rPr lang="en-US" smtClean="0"/>
            </a:br>
            <a:r>
              <a:rPr lang="en-US" sz="3200" i="1" smtClean="0"/>
              <a:t>Consistent With Those Found in the ACC's Tool</a:t>
            </a:r>
            <a:endParaRPr lang="en-US" sz="3200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1076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Takeaway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2184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Keep Trying</a:t>
            </a:r>
            <a:br>
              <a:rPr lang="en-US" smtClean="0"/>
            </a:br>
            <a:r>
              <a:rPr lang="en-US" sz="3200" i="1" smtClean="0"/>
              <a:t>Benefits Outweighs Risks! </a:t>
            </a:r>
            <a:endParaRPr lang="en-US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3853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766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Statin AEs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3442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High Risk Patients and Statin Intolerance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790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Statins, ASCVD, VA Hospitals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1743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tx2"/>
                </a:solidFill>
              </a:rPr>
              <a:t>Pattern of Statin Use After Discharge for MI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0154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Statin Intolerance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2128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Key Points About SAMS for Clinicians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9197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Who Is at Risk?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0455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107</Words>
  <Application>Microsoft Office PowerPoint</Application>
  <PresentationFormat>On-screen Show (4:3)</PresentationFormat>
  <Paragraphs>25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Office Theme</vt:lpstr>
      <vt:lpstr>Exploring Statin Intolerance</vt:lpstr>
      <vt:lpstr>Incidence/Prevalence of Statin Intolerance</vt:lpstr>
      <vt:lpstr>Statin AEs</vt:lpstr>
      <vt:lpstr>High Risk Patients and Statin Intolerance </vt:lpstr>
      <vt:lpstr>Statins, ASCVD, VA Hospitals </vt:lpstr>
      <vt:lpstr>Pattern of Statin Use After Discharge for MI</vt:lpstr>
      <vt:lpstr>Statin Intolerance</vt:lpstr>
      <vt:lpstr>Key Points About SAMS for Clinicians</vt:lpstr>
      <vt:lpstr>Who Is at Risk?</vt:lpstr>
      <vt:lpstr>What Determines Management of SAMS? </vt:lpstr>
      <vt:lpstr>AEs: Perception vs Evidence Glucose homeostasis -- Clinical Update ESC 2018</vt:lpstr>
      <vt:lpstr>Benefits of Statins Far Outweigh Risks</vt:lpstr>
      <vt:lpstr>NLA on Statin Intolerance</vt:lpstr>
      <vt:lpstr>Spectrum of SAMS Events</vt:lpstr>
      <vt:lpstr>Ask About Change in Activity</vt:lpstr>
      <vt:lpstr> Strategies to Address Intolerance</vt:lpstr>
      <vt:lpstr>Cardiovascular Team-Based Care and the Role of Advanced Practice Providers</vt:lpstr>
      <vt:lpstr>Statin Pharmacokinetics</vt:lpstr>
      <vt:lpstr>Statins High/Medium/Low</vt:lpstr>
      <vt:lpstr>Ethnic Differences in Statin Metabolism</vt:lpstr>
      <vt:lpstr>Strategies to Address Intolerance</vt:lpstr>
      <vt:lpstr>Exhaust the Statin Class Before Giving Up</vt:lpstr>
      <vt:lpstr>NLA Recommendations Consistent With Those Found in the ACC's Tool</vt:lpstr>
      <vt:lpstr>The Takeaway</vt:lpstr>
      <vt:lpstr>Keep Trying Benefits Outweighs Risks! </vt:lpstr>
      <vt:lpstr>PowerPoint Presentation</vt:lpstr>
    </vt:vector>
  </TitlesOfParts>
  <Company>WebMD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Exploring Statin Intolerance</dc:title>
  <dc:creator>Jackson, Christina</dc:creator>
  <cp:lastModifiedBy>Jackson, Christina</cp:lastModifiedBy>
  <cp:revision>1</cp:revision>
  <dcterms:created xsi:type="dcterms:W3CDTF">2019-10-02T20:36:34Z</dcterms:created>
  <dcterms:modified xsi:type="dcterms:W3CDTF">2019-10-02T20:36:34Z</dcterms:modified>
</cp:coreProperties>
</file>