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3F06-0CF9-41EF-975F-34BC58E9805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DEE1-21DD-4CC5-9F9F-A82D619F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3F06-0CF9-41EF-975F-34BC58E9805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DEE1-21DD-4CC5-9F9F-A82D619F4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It Right: How to Manage Nutrient Deficiencies in IBD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Case: 24-Year-Old Woman With CD</a:t>
            </a:r>
            <a:br>
              <a:rPr lang="en-US" smtClean="0"/>
            </a:br>
            <a:r>
              <a:rPr lang="en-US" sz="3200" i="1" smtClean="0"/>
              <a:t>Laboratory Results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Signs/Symptoms Suggestive of Nutrient Deficiency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8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Symptoms of IDA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Iron Deficiency in IBD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8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Screening for Iron Deficiency</a:t>
            </a:r>
            <a:br>
              <a:rPr lang="en-US" smtClean="0"/>
            </a:br>
            <a:r>
              <a:rPr lang="en-US" sz="3200" i="1" smtClean="0"/>
              <a:t>ECCO Guidelines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Criteria for Anemia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Anemia Workup</a:t>
            </a:r>
            <a:br>
              <a:rPr lang="en-US" smtClean="0"/>
            </a:br>
            <a:r>
              <a:rPr lang="en-US" sz="3200" i="1" smtClean="0"/>
              <a:t>ECCO Guidelines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5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Diagnostic Criteria for Iron Deficiency</a:t>
            </a:r>
            <a:br>
              <a:rPr lang="en-US" smtClean="0"/>
            </a:br>
            <a:r>
              <a:rPr lang="en-US" sz="3200" i="1" smtClean="0"/>
              <a:t>ECCO Guidelines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4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Pathophysiology of Anemia in IBD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Dietary Sources of Iron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4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IDA</a:t>
            </a:r>
            <a:br>
              <a:rPr lang="en-US" smtClean="0"/>
            </a:br>
            <a:r>
              <a:rPr lang="en-US" sz="3200" i="1" smtClean="0"/>
              <a:t>ECCO Guidelines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Oral Iron Supplements</a:t>
            </a:r>
            <a:br>
              <a:rPr lang="en-US" smtClean="0"/>
            </a:br>
            <a:r>
              <a:rPr lang="en-US" i="1" smtClean="0"/>
              <a:t>Pros/Cons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6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Treatment Response and Follow-Up Monitoring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i="1" smtClean="0"/>
              <a:t>ECCO Guidelines 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4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IV Iron Supplementation</a:t>
            </a:r>
            <a:br>
              <a:rPr lang="en-US" smtClean="0"/>
            </a:br>
            <a:r>
              <a:rPr lang="en-US" sz="3200" i="1" smtClean="0"/>
              <a:t>ECCO Guidelines 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2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IV Iron Supplements</a:t>
            </a:r>
            <a:br>
              <a:rPr lang="en-US" smtClean="0"/>
            </a:br>
            <a:r>
              <a:rPr lang="en-US" sz="3200" i="1" smtClean="0"/>
              <a:t>Pros/Cons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25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IV Iron Formulations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95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Systematic Review and Bayesian Network</a:t>
            </a:r>
            <a:br>
              <a:rPr lang="en-US" smtClean="0"/>
            </a:br>
            <a:r>
              <a:rPr lang="en-US" smtClean="0"/>
              <a:t>Meta-Analysis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8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Provider-Reported Barriers to Anemia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Adverse Reactions After IV Iron Infusion</a:t>
            </a:r>
            <a:br>
              <a:rPr lang="en-US" smtClean="0"/>
            </a:br>
            <a:r>
              <a:rPr lang="en-US" sz="3200" i="1" smtClean="0"/>
              <a:t>US Commercial Claims Database Study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Hypophosphatemia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Micronutrient Deficiencies in IBD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01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Gray Areas in the Management of Micronutrient Deficiency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4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Team-Based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1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62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1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Vitamin and Micronutrient Monitoring in IBD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9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of Monitoring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of Micronutrient Deficiency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7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0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Case: 24-Year-Old Woman With CD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3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Case: 24-Year-Old Woman With CD</a:t>
            </a:r>
            <a:br>
              <a:rPr lang="en-US" smtClean="0"/>
            </a:br>
            <a:r>
              <a:rPr lang="en-US" sz="3200" i="1" smtClean="0"/>
              <a:t>Physical Examination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5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(4:3)</PresentationFormat>
  <Paragraphs>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Getting It Right: How to Manage Nutrient Deficiencies in IBD</vt:lpstr>
      <vt:lpstr>PowerPoint Presentation</vt:lpstr>
      <vt:lpstr>Micronutrient Deficiencies in IBD</vt:lpstr>
      <vt:lpstr>Vitamin and Micronutrient Monitoring in IBD</vt:lpstr>
      <vt:lpstr>Frequency of Monitoring</vt:lpstr>
      <vt:lpstr>Burden of Micronutrient Deficiency</vt:lpstr>
      <vt:lpstr>IDA</vt:lpstr>
      <vt:lpstr>Case: 24-Year-Old Woman With CD</vt:lpstr>
      <vt:lpstr>Case: 24-Year-Old Woman With CD Physical Examination</vt:lpstr>
      <vt:lpstr>Case: 24-Year-Old Woman With CD Laboratory Results</vt:lpstr>
      <vt:lpstr>Signs/Symptoms Suggestive of Nutrient Deficiency</vt:lpstr>
      <vt:lpstr>Typical Symptoms of IDA</vt:lpstr>
      <vt:lpstr>Causes of Iron Deficiency in IBD</vt:lpstr>
      <vt:lpstr>Screening for Iron Deficiency ECCO Guidelines</vt:lpstr>
      <vt:lpstr>WHO Criteria for Anemia</vt:lpstr>
      <vt:lpstr>Anemia Workup ECCO Guidelines</vt:lpstr>
      <vt:lpstr>Diagnostic Criteria for Iron Deficiency ECCO Guidelines</vt:lpstr>
      <vt:lpstr>Pathophysiology of Anemia in IBD</vt:lpstr>
      <vt:lpstr>Dietary Sources of Iron</vt:lpstr>
      <vt:lpstr>Treatment of IDA ECCO Guidelines</vt:lpstr>
      <vt:lpstr>Oral Iron Supplements Pros/Cons</vt:lpstr>
      <vt:lpstr>Treatment Response and Follow-Up Monitoring ECCO Guidelines </vt:lpstr>
      <vt:lpstr>IV Iron Supplementation ECCO Guidelines </vt:lpstr>
      <vt:lpstr>IV Iron Supplements Pros/Cons</vt:lpstr>
      <vt:lpstr>IV Iron Formulations</vt:lpstr>
      <vt:lpstr>Systematic Review and Bayesian Network Meta-Analysis</vt:lpstr>
      <vt:lpstr>Provider-Reported Barriers to Anemia Treatment</vt:lpstr>
      <vt:lpstr>Adverse Reactions After IV Iron Infusion US Commercial Claims Database Study</vt:lpstr>
      <vt:lpstr>Hypophosphatemia</vt:lpstr>
      <vt:lpstr>Gray Areas in the Management of Micronutrient Deficiency</vt:lpstr>
      <vt:lpstr>Team-Based Care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It Right: How to Manage Nutrient Deficiencies in IBD</dc:title>
  <dc:creator>Treventi, Erica</dc:creator>
  <cp:lastModifiedBy>Treventi, Erica</cp:lastModifiedBy>
  <cp:revision>1</cp:revision>
  <dcterms:created xsi:type="dcterms:W3CDTF">2018-11-15T00:00:35Z</dcterms:created>
  <dcterms:modified xsi:type="dcterms:W3CDTF">2018-11-15T00:00:36Z</dcterms:modified>
</cp:coreProperties>
</file>