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DB78D-0CE1-4911-A160-50F638424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113914-869F-4674-AF7D-E96ED2243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29E69-64B3-4968-924F-665AB2B6BBD6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B01D50-F7B9-4BC7-BE48-2FF47FDBC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825D6F-6A5E-446A-815E-A3B76BC71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958E4-1C1B-4409-B84F-A1CA53FC1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487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9FCEFBB-2A81-46FD-9E1C-9C9DA0F1F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E9C4D4-6FEF-417C-BA6A-F400FD8160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717A9C-599C-4580-A0B9-2F69B0AB69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529E69-64B3-4968-924F-665AB2B6BBD6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0D8D0F-2144-454C-AADC-658E433AD2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75AF65-B363-4E3F-978E-620EABE06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5958E4-1C1B-4409-B84F-A1CA53FC1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250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85844B4-703B-4147-B33F-E05E7ECF3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Latest Lipid Guidelines </a:t>
            </a:r>
            <a:br>
              <a:rPr lang="en-US"/>
            </a:br>
            <a:r>
              <a:rPr lang="en-US"/>
              <a:t>in Perspective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A5C1CB-BD2D-4D47-95C2-F98BB6A0090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7669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9A57519-351D-4B2A-B744-BE9C61E53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Who Should Be on Statin Therapy?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EC35E7-7A28-4860-AD8B-1FECF022894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572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0B5F446-C84F-4D8E-94CB-6811E68C3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Top 10 Takeaways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F35DD0-2A9B-41E0-9529-40CAA3E9C05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4534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F94F6B7-12FB-46B6-9C31-DBEB6A3E9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Top 10 Takeaways (Cont.)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A0F612-583A-4AA3-AF4B-82AB77DADCD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9177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C47BE95-E356-4464-8CDC-51DF94D7F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Top 10 Takeaways (Cont.)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1281FD-DBA4-4579-BF73-6E4F50E15D4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141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DCB2C24-44A7-4088-BAA1-EE40727E6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Lipid-Lowering Medications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24D4DF-21F0-4A18-9510-8A55161F24F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9855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45F7CE1-4634-44D0-99F1-3CAD20C45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Highest Risk of Statin Side Effects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1ED43C-141E-448D-8540-806971AF4BF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7255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8CAC857-6DD1-4620-BD76-9F5DDADB3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Nonadherence Is a Risk Factor for CV Events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F685ED-FD8C-42B5-96D0-C67A70FB97B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9876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0F88110-69B9-4745-91B8-7CCDDFE10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Polypharmacy and Drug-Drug Interactions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71CB31-23A8-4298-AF06-C95C78CB3B2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5055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20517C7-CB9F-41FC-91DE-DE3829240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REAL-CAD</a:t>
            </a:r>
            <a:br>
              <a:rPr lang="en-US"/>
            </a:br>
            <a:r>
              <a:rPr lang="en-US" sz="3200" i="1"/>
              <a:t>Low vs High-Intensity Pitavastatin</a:t>
            </a:r>
            <a:endParaRPr lang="en-US" sz="3200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2E6A5A-FC63-4144-9E98-4E68A6E78CB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9819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2BF52BE-93AB-42D4-B1FF-83BA45AD0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Statin Pharmacokinetics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E5E0FC-2D31-4249-B40C-A5D811947DA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949015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0079960-ED8C-4E9E-B437-78DDF0F11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ED79AA-678F-4269-A310-0976682DE76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7154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52BBE4A-E5E5-493D-A808-22409B230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More Focused Recommendations </a:t>
            </a:r>
            <a:br>
              <a:rPr lang="en-US"/>
            </a:br>
            <a:r>
              <a:rPr lang="en-US"/>
              <a:t>in Different Patient Populations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AC4DD9-46C6-4679-944C-A462E8E1B59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521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DA7F55F-7EEB-4186-AB02-D5EBA3213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Lp(a) and Incident CVD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6DCEA9-42E8-4C55-832B-C9C56F8F243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2297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8A5C1B7-CB96-4DB9-A007-6024D7970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Treating the Complex Patient</a:t>
            </a:r>
            <a:br>
              <a:rPr lang="en-US" sz="3200"/>
            </a:br>
            <a:r>
              <a:rPr lang="en-US" sz="3200" i="1"/>
              <a:t>Hypertriglyceridemia</a:t>
            </a:r>
            <a:endParaRPr lang="en-US" sz="3200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C3D8F1-C5CA-42F9-92B6-86D8156C3E4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5134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3F62E71-33F0-4204-82F8-1C43FF558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Lipid Specialist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D35264-1087-4B3E-B32E-1DE52F22CD1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1058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922B8FC-CCAD-4342-A75B-0C13A0EE8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Team Management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962C27-4682-4C15-832A-0DFC9671B5B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2662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FF60D0D-4F45-4C83-BF06-AAB90B273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Applying the New Guidelines Into Practice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0E593D-86F0-4CA8-A081-A25E9D0E2E5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5598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1763AAE-0E76-4BB5-B25E-F735C89C7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73BB44-737B-4BA7-96A6-C0ED572A12F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6416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9856CC3-FF2F-499C-9264-BFBD40C47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7D51CB-8CA2-4F96-9E71-FD143AED0F2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7643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FF6B93B-C212-420D-92E8-B518C6598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2018 ACC/AHA Guideline on the Management of Blood Cholesterol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069823-3DCE-48D7-890C-E4445F413B7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2998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F7D619C-190E-41B1-8375-035A9EDA3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Re-Emphasis of PCE for Assessment of Risk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101360-0EAF-4E2F-A6BA-3471DB6EAB1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425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256DE5A-FF06-4957-A366-0185935B4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Lower LDL or non-HDL, Lower ASCVD Risk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8CE92F-97FF-4AF1-BF55-6149FBF66EB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8150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78DDB3C-B5B1-4A94-AF1F-3CC2C00F8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Thresholds Guide When to Reassess and Implement Therapy to Meet Treatment Goals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7FB1FD-6501-4D2E-82F6-1693FA7E582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3853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24720F6-8425-4A43-B6A8-8FBFF0FA5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Team Clinician-Patient Discussion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36BBCF-9C9E-4455-974E-3C9D908DD96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6542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3A8841F-F350-495D-A3F2-BBF4D63DA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Risk-Enhancing Factors for Primary Prevention* </a:t>
            </a:r>
            <a:endParaRPr lang="en-US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89E58E-4934-4B31-BC50-6E36B3AFFDA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6844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F56D049-C5C4-413D-B524-40C0D6630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Coronary Artery Calcium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3B8C6A-91DE-448C-AAE3-D5D6A1C3F7C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730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124</Words>
  <Application>Microsoft Office PowerPoint</Application>
  <PresentationFormat>On-screen Show (4:3)</PresentationFormat>
  <Paragraphs>25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Office Theme</vt:lpstr>
      <vt:lpstr>Latest Lipid Guidelines  in Perspective</vt:lpstr>
      <vt:lpstr>PowerPoint Presentation</vt:lpstr>
      <vt:lpstr>2018 ACC/AHA Guideline on the Management of Blood Cholesterol</vt:lpstr>
      <vt:lpstr>Re-Emphasis of PCE for Assessment of Risk</vt:lpstr>
      <vt:lpstr>Lower LDL or non-HDL, Lower ASCVD Risk</vt:lpstr>
      <vt:lpstr>Thresholds Guide When to Reassess and Implement Therapy to Meet Treatment Goals</vt:lpstr>
      <vt:lpstr>Team Clinician-Patient Discussion</vt:lpstr>
      <vt:lpstr>Risk-Enhancing Factors for Primary Prevention* </vt:lpstr>
      <vt:lpstr>Coronary Artery Calcium</vt:lpstr>
      <vt:lpstr>Who Should Be on Statin Therapy?</vt:lpstr>
      <vt:lpstr>Top 10 Takeaways</vt:lpstr>
      <vt:lpstr>Top 10 Takeaways (Cont.)</vt:lpstr>
      <vt:lpstr>Top 10 Takeaways (Cont.)</vt:lpstr>
      <vt:lpstr>Lipid-Lowering Medications</vt:lpstr>
      <vt:lpstr>Highest Risk of Statin Side Effects</vt:lpstr>
      <vt:lpstr>Nonadherence Is a Risk Factor for CV Events</vt:lpstr>
      <vt:lpstr>Polypharmacy and Drug-Drug Interactions</vt:lpstr>
      <vt:lpstr>REAL-CAD Low vs High-Intensity Pitavastatin</vt:lpstr>
      <vt:lpstr>Statin Pharmacokinetics</vt:lpstr>
      <vt:lpstr>More Focused Recommendations  in Different Patient Populations</vt:lpstr>
      <vt:lpstr>Lp(a) and Incident CVD</vt:lpstr>
      <vt:lpstr>Treating the Complex Patient Hypertriglyceridemia</vt:lpstr>
      <vt:lpstr>The Lipid Specialist</vt:lpstr>
      <vt:lpstr>Team Management</vt:lpstr>
      <vt:lpstr>Applying the New Guidelines Into Practice</vt:lpstr>
      <vt:lpstr>Conclusion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Latest Lipid Guidelines  in Perspective</dc:title>
  <dc:creator>Cruz, Toni</dc:creator>
  <cp:lastModifiedBy>Cruz, Toni</cp:lastModifiedBy>
  <cp:revision>1</cp:revision>
  <dcterms:created xsi:type="dcterms:W3CDTF">2019-12-03T15:48:56Z</dcterms:created>
  <dcterms:modified xsi:type="dcterms:W3CDTF">2019-12-03T15:48:56Z</dcterms:modified>
</cp:coreProperties>
</file>