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D5EB-95F6-4E79-A39D-DC5B81C8B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F39D31-873A-4BCE-A705-DDA477668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50C8-96D9-42C3-BFF9-E18618AC782B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2026DB-CAFF-4A53-8988-07D0F74F3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43DF32-470A-4387-942F-8636FDA10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D4875-6BE9-4208-AA49-AB9C23E90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15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FBB7B8-0935-4C6A-8F60-C0B8BAF3A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CEBD3D-741F-46D3-B759-2DD2CA52B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A549E-F5A4-4CFA-8B95-D8EFBFA39D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E50C8-96D9-42C3-BFF9-E18618AC782B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AE6F7-2D53-4E28-B570-57FD278AC6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E3C2C-0882-4E3A-91F5-D3D7F4199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D4875-6BE9-4208-AA49-AB9C23E90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5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9CCB57-88DC-47BF-BE9C-A45AF73D8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Exploring New Treatment Options for Relapsed/Refractory </a:t>
            </a:r>
            <a:br>
              <a:rPr lang="en-US"/>
            </a:br>
            <a:r>
              <a:rPr lang="en-US"/>
              <a:t>Hairy Cell Leukemia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69E86C-176B-45F5-9E33-39524866E4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63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26A37B-672A-4DDA-B226-700844C30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Potential Future Directions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054FD7-A15A-437B-BE11-C5D5808824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17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FB3235-CEA6-421D-83FD-393A85122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Potential Future Directions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DA5BE3-8BBF-4E6C-AF8D-4F6473B580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31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13FE9F-7CFD-46D3-BD80-5FAE70485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Putting Data Into Practice</a:t>
            </a:r>
            <a:br>
              <a:rPr lang="en-US"/>
            </a:br>
            <a:r>
              <a:rPr lang="en-US" sz="3200" i="1"/>
              <a:t>Case 1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12B5E4-3CC0-4941-A297-F99FBBD6FF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14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63CCED-7B40-4230-BCE6-F5719FC7C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Nursing Considerations</a:t>
            </a:r>
            <a:br>
              <a:rPr lang="en-US"/>
            </a:br>
            <a:r>
              <a:rPr lang="en-US" sz="3200" i="1"/>
              <a:t>Cladribine and Rituximab in R/R HCL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4327EC-1C2D-47DB-88D4-B8267B0D5D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98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714C47-EF02-4D6C-AB12-DA4373EEB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Putting Data Into Practice</a:t>
            </a:r>
            <a:br>
              <a:rPr lang="en-US"/>
            </a:br>
            <a:r>
              <a:rPr lang="en-US" sz="3200" i="1"/>
              <a:t>Case 2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5A40A4-B5E0-4906-A20D-E1F765D6AE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21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FA1AB6-F21C-485A-94E1-8080A0533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Selecting Patients for </a:t>
            </a:r>
            <a:br>
              <a:rPr lang="en-US"/>
            </a:br>
            <a:r>
              <a:rPr lang="en-US"/>
              <a:t>Moxetumomab Pasudotox-tdfk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A1881F-CDC3-4EF8-A826-FC2B5A1FF6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08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0BB6F0-DD8D-401F-8A7F-FC595D26D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Moxetumomab Pasudotox-tdfk </a:t>
            </a:r>
            <a:br>
              <a:rPr lang="en-US"/>
            </a:br>
            <a:r>
              <a:rPr lang="en-US" sz="3200" i="1"/>
              <a:t>Nursing Considerations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C67627-39E3-411B-8988-E30C5155C1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65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2F6404-5A0E-4DA5-9A99-5EABAA761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Monitoring for CLS and HUS is Essential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04458C-1B45-45C7-96D4-B670FA3AFC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55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25B426-0A26-409E-B62D-98905B57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a Team-Based Approach to Optimize Outcomes in R/R Hairy Cell Leukemia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6E34B0-AB2A-49B9-893D-8C8815F0DA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46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00C618-6298-40F3-A1DE-EDDE1B7E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Points for Patient Education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F5AF6D-A631-48F4-9B47-2A9314FB98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48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AD2EE3-D68B-4420-A964-3C83C801C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program will include a discussion of data that were presented in abstract form. These data should be considered preliminary until published in a </a:t>
            </a:r>
            <a:br>
              <a:rPr lang="en-US"/>
            </a:br>
            <a:r>
              <a:rPr lang="en-US"/>
              <a:t>peer-reviewed journal.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F7A9F7-074D-4B4F-981A-BEEFD1DBF7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99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616E31-69C0-478C-8899-D3623BE90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F90AFF-2012-4938-BA87-9034720136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56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2F6FC3-58D1-41F2-AAE2-5607EB459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Hairy Cell Leukemia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9630B2-344F-4F11-89E1-AB6DDD9637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7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9AA7A2-E7E1-4038-9DED-CDDBA2274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Initial Treatment of Hairy Cell Leukemia</a:t>
            </a:r>
            <a:br>
              <a:rPr lang="en-US"/>
            </a:br>
            <a:r>
              <a:rPr lang="en-US" sz="3200" i="1"/>
              <a:t>Purine Analogs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61217E-A982-45C9-80F7-F2FB46E935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52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E814E9-9CC1-4D06-8523-4CE321DFF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 of R/R Hairy Cell Leukemia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F31475-C0CF-461D-A77C-83CC88CD0B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21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91400D-4031-40AB-B22B-E5512374D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Moxetumomab Pasudotox-tdfk </a:t>
            </a:r>
            <a:br>
              <a:rPr lang="en-US"/>
            </a:br>
            <a:r>
              <a:rPr lang="en-US" sz="3200" i="1"/>
              <a:t>A Recombinant Immunotoxin Targeting CD22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5AC5A8-B3B7-45BA-BF71-0966610F3D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8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3BE074-B49F-4BC2-A1C8-F186E6E74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Efficacy of Moxetumomab Pasudotox-tdfk in </a:t>
            </a:r>
            <a:br>
              <a:rPr lang="en-US"/>
            </a:br>
            <a:r>
              <a:rPr lang="en-US"/>
              <a:t>R/R Hairy Cell Leukemia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6B986B-EA22-4081-93A9-E10D4645EF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79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09020F-6CC1-438D-8686-C2BFF9B5D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Safety of Moxetumomab Pasudotox-tdfk in </a:t>
            </a:r>
            <a:br>
              <a:rPr lang="en-US"/>
            </a:br>
            <a:r>
              <a:rPr lang="en-US"/>
              <a:t>R/R Hairy Cell Leukemia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319EFC-55B5-451A-90AB-63AE6DB9A6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18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03DD60-0FAA-444A-BD4F-0C9B89CF7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FDA Approval of Moxetumomab Pasudotox-tdfk 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E13A26-A878-49FA-925C-2331F8C3D2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2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Office PowerPoint</Application>
  <PresentationFormat>On-screen Show (4:3)</PresentationFormat>
  <Paragraphs>19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Exploring New Treatment Options for Relapsed/Refractory  Hairy Cell Leukemia</vt:lpstr>
      <vt:lpstr>This program will include a discussion of data that were presented in abstract form. These data should be considered preliminary until published in a  peer-reviewed journal.</vt:lpstr>
      <vt:lpstr>Overview of Hairy Cell Leukemia </vt:lpstr>
      <vt:lpstr>Initial Treatment of Hairy Cell Leukemia Purine Analogs</vt:lpstr>
      <vt:lpstr>Treatment of R/R Hairy Cell Leukemia</vt:lpstr>
      <vt:lpstr>Moxetumomab Pasudotox-tdfk  A Recombinant Immunotoxin Targeting CD22</vt:lpstr>
      <vt:lpstr>Efficacy of Moxetumomab Pasudotox-tdfk in  R/R Hairy Cell Leukemia</vt:lpstr>
      <vt:lpstr>Safety of Moxetumomab Pasudotox-tdfk in  R/R Hairy Cell Leukemia</vt:lpstr>
      <vt:lpstr>FDA Approval of Moxetumomab Pasudotox-tdfk </vt:lpstr>
      <vt:lpstr>Potential Future Directions</vt:lpstr>
      <vt:lpstr>Potential Future Directions (cont)</vt:lpstr>
      <vt:lpstr>Putting Data Into Practice Case 1</vt:lpstr>
      <vt:lpstr>Nursing Considerations Cladribine and Rituximab in R/R HCL</vt:lpstr>
      <vt:lpstr>Putting Data Into Practice Case 2</vt:lpstr>
      <vt:lpstr>Selecting Patients for  Moxetumomab Pasudotox-tdfk</vt:lpstr>
      <vt:lpstr>Moxetumomab Pasudotox-tdfk  Nursing Considerations</vt:lpstr>
      <vt:lpstr>Monitoring for CLS and HUS is Essential</vt:lpstr>
      <vt:lpstr>Using a Team-Based Approach to Optimize Outcomes in R/R Hairy Cell Leukemia</vt:lpstr>
      <vt:lpstr>Points for Patient Education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New Treatment Options for Relapsed/Refractory  Hairy Cell Leukemia</dc:title>
  <dc:creator>Cruz, Toni</dc:creator>
  <cp:lastModifiedBy>Cruz, Toni</cp:lastModifiedBy>
  <cp:revision>1</cp:revision>
  <dcterms:created xsi:type="dcterms:W3CDTF">2019-12-04T20:49:13Z</dcterms:created>
  <dcterms:modified xsi:type="dcterms:W3CDTF">2019-12-04T20:49:13Z</dcterms:modified>
</cp:coreProperties>
</file>