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3A87-1635-41A6-BBD4-4DC06BC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279AB-D48F-42E8-B9D4-C19850EB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D36-AF4F-4A02-B585-4AC7CDC8D36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63710-7651-46E6-A48D-90D977C7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9D050-1179-47D5-9C19-D357278E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7615-59AB-41CD-80A8-2630162C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08552-275C-4291-B40C-FFBC511D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57442-0160-4AF7-A197-5E919DB8B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2852-62E1-42D4-9321-BC587338F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ED36-AF4F-4A02-B585-4AC7CDC8D36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6C0C-A95C-4294-8AF9-97A19CF7E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B157-BC64-4EC5-9173-5E790AB2C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7615-59AB-41CD-80A8-2630162C8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53C01-97A2-424D-B4E6-BECFFFE9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Examining HIV and Atherosclerosis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704DC-2426-493D-A318-CE16D435E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9ECEC-4CAC-4A13-A57F-35423F5E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/>
            </a:br>
            <a:br>
              <a:rPr lang="en-US" sz="3200"/>
            </a:br>
            <a:r>
              <a:rPr lang="en-US" sz="3200"/>
              <a:t>INTREPID</a:t>
            </a:r>
            <a:br>
              <a:rPr lang="en-US" sz="3200"/>
            </a:br>
            <a:r>
              <a:rPr lang="en-US" sz="2800" i="1"/>
              <a:t>Pitavastatin vs Pravastatin in ART-Treated HIV-1-Infected Individuals With Dyslipidemia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63765-71FD-45F3-B736-E0FFF5684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5255FE-65FD-4D05-9F50-45F0B338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INTREPID</a:t>
            </a:r>
            <a:br>
              <a:rPr lang="en-US" sz="3200"/>
            </a:br>
            <a:r>
              <a:rPr lang="en-US" sz="2800" i="1"/>
              <a:t>Pitavastatin vs Pravastatin in ART-Treated HIV-1-Infected Individuals With Dyslipidemia (cont)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4A1C1-664A-4663-9783-E047F9E2B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496ECC-B435-45CE-B518-C5EC18D6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HIV is a Cardiovascular Risk Factor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9201A-3ED5-4A41-A439-DE2FF7A4F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2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919D7-23CC-47C0-B893-52BD8CF2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 Individual Risk and Treat Aggressively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81B3D-1F3C-44FD-B05B-5C34EA2DF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BB31B6-A832-48ED-9B9A-842D5CE6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REPRIEVE Trial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85C87-818F-4884-8A9A-52FB6BAF3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A30135-F2E1-4308-93B7-8D0A226D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Pitavastatin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377D53-D333-4301-B839-DB6617638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0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4C7B65-065F-486D-AC52-FC800370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/>
              <a:t>Statin Effects on Coronary Artery </a:t>
            </a:r>
            <a:br>
              <a:rPr lang="en-US" altLang="en-US"/>
            </a:br>
            <a:r>
              <a:rPr lang="en-US" altLang="en-US"/>
              <a:t>Plaque, LDL and Inflammation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508BB-9B2D-4312-BC6B-6A281468E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691E8D-6DAA-4F48-9896-361DFD39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Proposed Guideline Using 10-Year ASCVD Risk Estimate Plus CAC Scoring to Guide Statin Therapy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198AC-0119-4F7A-B113-483770234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7D3ED-9B65-4C42-8A39-5FAC6083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 Health Policy Statement </a:t>
            </a:r>
            <a:br>
              <a:rPr lang="en-US"/>
            </a:br>
            <a:r>
              <a:rPr lang="en-US" sz="3200" i="1"/>
              <a:t>Team Management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5003E-9B90-42D7-944F-37FA70C1C2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7A84A5-778D-48E2-A98F-BAB059E1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AB538-6EE4-432C-9801-44AC0A3AB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DB50D7-559B-4E92-9F69-1ED4091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Coronary Heart Disease in HIV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D31E1-4024-42EA-A8EA-CAB7F1969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7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68AC48-5E8B-440F-ACB1-140AF5D6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60CEF-FFFF-4DE6-B4CE-0DF2F139DE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9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15173-D7D2-423A-B770-EC35118D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Risks and Nontraditional Risks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807DA-EB9D-40FD-99DF-14843AB63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9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AB98F-6CB2-4480-BB45-1BD240ED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 Risk in the HIV-Infected Patient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D345-597A-4DDB-AAF2-5DB1D613A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28E431-7EDA-441F-A67A-4B33D75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CVD Risk and ART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EEEFA-2A38-4FDB-86C7-94DD48EBE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6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B7460-E7F0-4BDF-8073-5888CD72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</a:t>
            </a:r>
            <a:br>
              <a:rPr lang="en-US"/>
            </a:br>
            <a:r>
              <a:rPr lang="en-US" sz="3200" i="1"/>
              <a:t>Impact on Lipids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007E8-0180-4709-AE88-78F461037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D1B4D-0C79-493D-BB66-7E49F3AB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INTREPID</a:t>
            </a:r>
            <a:br>
              <a:rPr lang="en-US"/>
            </a:br>
            <a:r>
              <a:rPr lang="en-US" sz="3200" i="1"/>
              <a:t>Statins' Unique Properties to Lower Inflammation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107F3-B8D5-4BB2-BF60-155003496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6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22B0C-08A5-49DF-8346-04BFD31D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Statins and Drug-Drug Interactions</a:t>
            </a:r>
            <a:br>
              <a:rPr lang="en-US"/>
            </a:br>
            <a:r>
              <a:rPr lang="en-US" sz="3200" i="1"/>
              <a:t>Consult Your Team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FFF96-1DF7-4B35-9496-66CC337D7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3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9F2F18-939D-4581-A47A-A99D4011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Statins With Protease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48096-0591-4FFF-B4BC-4BA40E1BA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Examining HIV and Atherosclerosis</vt:lpstr>
      <vt:lpstr>Epidemiology of Coronary Heart Disease in HIV Patients</vt:lpstr>
      <vt:lpstr>Traditional Risks and Nontraditional Risks</vt:lpstr>
      <vt:lpstr>CV Risk in the HIV-Infected Patient</vt:lpstr>
      <vt:lpstr>CVD Risk and ART</vt:lpstr>
      <vt:lpstr>ART Impact on Lipids</vt:lpstr>
      <vt:lpstr>INTREPID Statins' Unique Properties to Lower Inflammation</vt:lpstr>
      <vt:lpstr>Statins and Drug-Drug Interactions Consult Your Team</vt:lpstr>
      <vt:lpstr>Use of Statins With Protease Inhibitors</vt:lpstr>
      <vt:lpstr>  INTREPID Pitavastatin vs Pravastatin in ART-Treated HIV-1-Infected Individuals With Dyslipidemia</vt:lpstr>
      <vt:lpstr>INTREPID Pitavastatin vs Pravastatin in ART-Treated HIV-1-Infected Individuals With Dyslipidemia (cont)</vt:lpstr>
      <vt:lpstr>HIV is a Cardiovascular Risk Factor</vt:lpstr>
      <vt:lpstr>Assess Individual Risk and Treat Aggressively </vt:lpstr>
      <vt:lpstr>REPRIEVE Trial Design</vt:lpstr>
      <vt:lpstr>Why Pitavastatin</vt:lpstr>
      <vt:lpstr>Statin Effects on Coronary Artery  Plaque, LDL and Inflammation in HIV</vt:lpstr>
      <vt:lpstr>Proposed Guideline Using 10-Year ASCVD Risk Estimate Plus CAC Scoring to Guide Statin Therapy</vt:lpstr>
      <vt:lpstr>ACC Health Policy Statement  Team Management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HIV and Atherosclerosis</dc:title>
  <dc:creator>Cruz, Toni</dc:creator>
  <cp:lastModifiedBy>Cruz, Toni</cp:lastModifiedBy>
  <cp:revision>1</cp:revision>
  <dcterms:created xsi:type="dcterms:W3CDTF">2019-12-03T16:15:28Z</dcterms:created>
  <dcterms:modified xsi:type="dcterms:W3CDTF">2019-12-03T16:15:28Z</dcterms:modified>
</cp:coreProperties>
</file>