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B5FC-E578-4D71-91B6-20566028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50362-D7DC-4A68-839A-EED8DA3A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4243-FFC7-46C1-A9F4-13C39899D34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54F31-A105-4519-8872-CD567F2F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4C570-6519-46AB-A9B3-338B1036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38CB9-4FE5-4172-8273-E18C312C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8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7D777-F0F1-42A3-905B-8CF8A435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27616-CE31-4EA5-923D-552018B43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F63DC-D2E5-42F5-9711-EFEEDBA2D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4243-FFC7-46C1-A9F4-13C39899D34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4B2F6-55DC-43AC-8AA9-D1AE9F2BF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DFF9E-1E0A-4398-BFFE-6D1AE537B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8CB9-4FE5-4172-8273-E18C312C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91452E-249F-47C6-ABAB-6A93A53F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Statins, Obesity, </a:t>
            </a:r>
            <a:br>
              <a:rPr lang="en-US"/>
            </a:br>
            <a:r>
              <a:rPr lang="en-US"/>
              <a:t>and Hyperlipidemia</a:t>
            </a:r>
            <a:br>
              <a:rPr lang="en-US"/>
            </a:br>
            <a:r>
              <a:rPr lang="en-US"/>
              <a:t>  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B2104-AC27-4D94-9F20-59E0026AF0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3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76C998-34C4-4101-AB16-516D905B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Different Methods of Measuring Glucose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81346-AB57-465D-B568-7C3FFCDB9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3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AF8F2C-D8F7-4426-9E80-D3996E9C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Pitavastatin on Insulin Sensitivity and Liver Fat (Randomized Clinical Trial)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F6818-0B9D-4124-822D-EE53AF7E9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3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87BAEC-51C8-4312-84EE-A9B3E597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Gold Standard for Measuring Insulin Sensitivity and Liver Fat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33F37-F4F8-4D2B-AF30-8AE939681F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40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0DEC53-C12C-4F8A-A6A1-C78A7738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 Baseline Characteristics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AF007-BCD8-4ADA-9BF7-57501F9906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5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3D807-B49A-400C-8E4E-90E48028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br>
              <a:rPr lang="en-US"/>
            </a:br>
            <a:r>
              <a:rPr lang="en-US" sz="3200" i="1"/>
              <a:t>Insulin Sensitivity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00288-1AFA-4ED7-B7CF-38C6826DA6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6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8EEBE5-49BD-48C8-899B-119A93F5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  <a:br>
              <a:rPr lang="en-US"/>
            </a:br>
            <a:r>
              <a:rPr lang="en-US" sz="3200" i="1"/>
              <a:t>Liver Fat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AE5F8-EFD6-4778-A97A-32DC541226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2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323AB7-3527-4BAD-BB6A-247D4392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Takes a Team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1D9E8-07F1-446B-AA4C-B9D460C01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D3C3FE-D183-44D5-8703-EE9A4736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70C36-BFF2-444F-B084-A95F92FFE8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8CB1E3-2EE5-4B4D-8138-70A7C502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CE506-38B4-4D29-9D43-21F898E90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3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D690DE-BE1E-42EA-A546-B35376F7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Prevention Trials of Lipid-Altering Therapy Including Patients With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4C71C-1201-40E7-BB45-D419F5AC37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52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27CFA7-6B6F-4388-9F99-9A4ABF96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Secondary Prevention Trials of Lipid-Altering Therapy Including Patients With Diabetes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0BF25-5190-47B6-A1EF-7AB0E7B72D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4CA8C7-F638-4D51-9EFD-FD6C4BC1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Statins and Risk of Incident Diabetes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088B6-4CB0-4377-8E78-456D3954C6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5E2067-D492-47BD-AF88-DCEC7E02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Statins on Glucose Metabolism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813B9-E71C-47AB-B865-1C82CD9CB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A33F77-C917-4FAE-A9A1-DD24D0B8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Adiposopathy and Insulin Resistance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434E8D-770F-45B6-9092-006E5406DA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198B3F-B5EC-4232-A31A-DB20830F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NODM Is Not a Class Effect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363DF-B793-4AC3-93F0-C361D73F0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5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D4A78E-408F-45A1-8A17-8E6A409A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Statins, NODM, and the Liver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08F05-DC16-4FE7-B4CF-EFFD91E35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40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CE91F3-E5E3-45D2-ACD7-2A368D4C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Pitavastatin Has Neutral Effect on FBG Across Dose Range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DE886-9742-4567-B9FF-2F86B4F4F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2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On-screen Show (4:3)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 Statins, Obesity,  and Hyperlipidemia    </vt:lpstr>
      <vt:lpstr>Primary Prevention Trials of Lipid-Altering Therapy Including Patients With Diabetes</vt:lpstr>
      <vt:lpstr>Secondary Prevention Trials of Lipid-Altering Therapy Including Patients With Diabetes</vt:lpstr>
      <vt:lpstr>Statins and Risk of Incident Diabetes</vt:lpstr>
      <vt:lpstr>Effect of Statins on Glucose Metabolism</vt:lpstr>
      <vt:lpstr>Adiposopathy and Insulin Resistance</vt:lpstr>
      <vt:lpstr>NODM Is Not a Class Effect</vt:lpstr>
      <vt:lpstr>Statins, NODM, and the Liver</vt:lpstr>
      <vt:lpstr>Pitavastatin Has Neutral Effect on FBG Across Dose Range </vt:lpstr>
      <vt:lpstr>Different Methods of Measuring Glucose</vt:lpstr>
      <vt:lpstr>Effects of Pitavastatin on Insulin Sensitivity and Liver Fat (Randomized Clinical Trial)</vt:lpstr>
      <vt:lpstr>Gold Standard for Measuring Insulin Sensitivity and Liver Fat</vt:lpstr>
      <vt:lpstr>Mean Baseline Characteristics </vt:lpstr>
      <vt:lpstr>Results Insulin Sensitivity</vt:lpstr>
      <vt:lpstr>Results Liver Fat</vt:lpstr>
      <vt:lpstr>It Takes a Team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Statins, Obesity,  and Hyperlipidemia    </dc:title>
  <dc:creator>Cruz, Toni</dc:creator>
  <cp:lastModifiedBy>Cruz, Toni</cp:lastModifiedBy>
  <cp:revision>1</cp:revision>
  <dcterms:created xsi:type="dcterms:W3CDTF">2019-12-03T21:00:47Z</dcterms:created>
  <dcterms:modified xsi:type="dcterms:W3CDTF">2019-12-03T21:00:47Z</dcterms:modified>
</cp:coreProperties>
</file>