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9566C-8125-4196-B94A-B48CD91D56F0}" type="datetimeFigureOut">
              <a:rPr lang="en-US" smtClean="0"/>
              <a:t>6/4/2019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E303E-0803-43CA-862A-0FAC9CC4E8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5435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99566C-8125-4196-B94A-B48CD91D56F0}" type="datetimeFigureOut">
              <a:rPr lang="en-US" smtClean="0"/>
              <a:t>6/4/2019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4E303E-0803-43CA-862A-0FAC9CC4E8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07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Statin Therapy in Patients </a:t>
            </a:r>
            <a:br>
              <a:rPr lang="en-US" smtClean="0"/>
            </a:br>
            <a:r>
              <a:rPr lang="en-US" smtClean="0"/>
              <a:t>With Insulin Resistance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9775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How Can We Measure Hepatic Insulin Sensitivity in Vivo?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5586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How Can We Measure Hepatic Insulin Sensitivity in Vivo? (cont)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1068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How Can We Measure Peripheral Insulin Sensitivity in Vivo?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0445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How Can We Measure Hepatic Steatosis?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1538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Patient Selection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93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Baseline Characteristics 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5462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smtClean="0"/>
              <a:t>Pitavastatin Has Neutral Effect on FBG Across Dose Range – Meta-Analysis of Patients With and Without Diabetes</a:t>
            </a:r>
            <a:endParaRPr lang="en-US" sz="28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8794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Results: Liver Fat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6210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Overall Results of Clamp Study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5063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Patient Reassurance and Study Take-Away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7805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Overview: Dr Bays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4636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It Takes a Team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599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Conclusion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4790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Abbreviations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9329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Abbreviations (cont)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926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Risk of Developing NODM</a:t>
            </a:r>
            <a:r>
              <a:rPr lang="en-US" sz="3200" smtClean="0"/>
              <a:t/>
            </a:r>
            <a:br>
              <a:rPr lang="en-US" sz="3200" smtClean="0"/>
            </a:br>
            <a:r>
              <a:rPr lang="en-US" sz="3200" i="1" smtClean="0"/>
              <a:t>Meta-Analysis of Placebo-Controlled Statin Trials</a:t>
            </a:r>
            <a:endParaRPr lang="en-US" sz="3200" i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0768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Effect of Statins on Hepatic Fat and Insulin Sensitivity 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8443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/>
              <a:t>Risk Factors That Increase Risk of Statin-Promoted Abnormalities in Glucose Metabolism</a:t>
            </a:r>
            <a:endParaRPr lang="en-US" sz="32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7585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Effects of Pitavastatin on Insulin Sensitivity and Liver Fat 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8810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Assessment of Insulin Sensitivity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2017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Clamp: Gold Standard for Measuring Insulin Sensitivity and Liver Fat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3675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smtClean="0"/>
              <a:t>Euglycemic Hyperinsulinemic Clamp Trial</a:t>
            </a:r>
            <a:br>
              <a:rPr lang="en-US" sz="2800" smtClean="0"/>
            </a:br>
            <a:r>
              <a:rPr lang="en-US" sz="2800" smtClean="0"/>
              <a:t>Effects of Pitavastatin on Insulin Sensitivity and Liver Fat </a:t>
            </a:r>
            <a:endParaRPr lang="en-US" sz="28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8463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134</Words>
  <Application>Microsoft Office PowerPoint</Application>
  <PresentationFormat>On-screen Show (4:3)</PresentationFormat>
  <Paragraphs>23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Calibri Light</vt:lpstr>
      <vt:lpstr>Office Theme</vt:lpstr>
      <vt:lpstr>Statin Therapy in Patients  With Insulin Resistance</vt:lpstr>
      <vt:lpstr>Overview: Dr Bays</vt:lpstr>
      <vt:lpstr>Risk of Developing NODM Meta-Analysis of Placebo-Controlled Statin Trials</vt:lpstr>
      <vt:lpstr>Effect of Statins on Hepatic Fat and Insulin Sensitivity </vt:lpstr>
      <vt:lpstr>Risk Factors That Increase Risk of Statin-Promoted Abnormalities in Glucose Metabolism</vt:lpstr>
      <vt:lpstr>Effects of Pitavastatin on Insulin Sensitivity and Liver Fat </vt:lpstr>
      <vt:lpstr>Assessment of Insulin Sensitivity</vt:lpstr>
      <vt:lpstr>  Clamp: Gold Standard for Measuring Insulin Sensitivity and Liver Fat</vt:lpstr>
      <vt:lpstr>Euglycemic Hyperinsulinemic Clamp Trial Effects of Pitavastatin on Insulin Sensitivity and Liver Fat </vt:lpstr>
      <vt:lpstr>How Can We Measure Hepatic Insulin Sensitivity in Vivo?</vt:lpstr>
      <vt:lpstr>How Can We Measure Hepatic Insulin Sensitivity in Vivo? (cont)</vt:lpstr>
      <vt:lpstr>How Can We Measure Peripheral Insulin Sensitivity in Vivo?</vt:lpstr>
      <vt:lpstr>How Can We Measure Hepatic Steatosis?</vt:lpstr>
      <vt:lpstr>Patient Selection</vt:lpstr>
      <vt:lpstr>Baseline Characteristics </vt:lpstr>
      <vt:lpstr>Pitavastatin Has Neutral Effect on FBG Across Dose Range – Meta-Analysis of Patients With and Without Diabetes</vt:lpstr>
      <vt:lpstr>Results: Liver Fat</vt:lpstr>
      <vt:lpstr>Overall Results of Clamp Study</vt:lpstr>
      <vt:lpstr>Patient Reassurance and Study Take-Away</vt:lpstr>
      <vt:lpstr>It Takes a Team</vt:lpstr>
      <vt:lpstr>Conclusion</vt:lpstr>
      <vt:lpstr>Abbreviations</vt:lpstr>
      <vt:lpstr>Abbreviations (cont)</vt:lpstr>
    </vt:vector>
  </TitlesOfParts>
  <Company>WebMD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Statin Therapy in Patients  With Insulin Resistance</dc:title>
  <dc:creator>Kallush, Aron</dc:creator>
  <cp:lastModifiedBy>Kallush, Aron</cp:lastModifiedBy>
  <cp:revision>1</cp:revision>
  <dcterms:created xsi:type="dcterms:W3CDTF">2019-06-04T17:12:12Z</dcterms:created>
  <dcterms:modified xsi:type="dcterms:W3CDTF">2019-06-04T17:12:12Z</dcterms:modified>
</cp:coreProperties>
</file>