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B503-7F01-450A-A33F-B7348A300BB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DE60-707D-4EF0-906E-272C01E5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4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B503-7F01-450A-A33F-B7348A300BB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DE60-707D-4EF0-906E-272C01E5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of the Data: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Outcomes Data of CV Risk Reduction </a:t>
            </a:r>
            <a:br>
              <a:rPr lang="en-US" sz="3200" smtClean="0"/>
            </a:br>
            <a:r>
              <a:rPr lang="en-US" sz="3200" smtClean="0"/>
              <a:t>With Guideline-Indicated Therapies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Aspirin Use for the Prevention of CVD 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Patient With MetSyn With Multiple Comorbidities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Should Be on Statin Therapy?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Clinician-Patient Discussion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Pearls in Management of SAMS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Patient With Known CAD &amp; SAMS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REDUCE-IT</a:t>
            </a:r>
            <a:br>
              <a:rPr lang="en-US" smtClean="0"/>
            </a:br>
            <a:r>
              <a:rPr lang="en-US" sz="3200" i="1" smtClean="0"/>
              <a:t>Icosapent Ethyl (EPA) vs Placebo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3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Lifestyle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5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Pitavastatin Meta-Analysis</a:t>
            </a:r>
            <a:br>
              <a:rPr lang="en-US" smtClean="0"/>
            </a:br>
            <a:r>
              <a:rPr lang="en-US" sz="3200" i="1" smtClean="0"/>
              <a:t>NODM vs Placebo or Statin Control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1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Nonstatin Therapy on DM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Icosapent Ethyl Label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0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of Developing NODM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i="1" smtClean="0"/>
              <a:t>Meta-Analysis of Placebo-Controlled Statin Trials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6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Predisposing Factors for NODM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 AE Terminology and Tips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Reasons for Increased ASCVD Risk in HIV Infection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35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Copenhagen Comorbidity in HIV Infection Study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1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Therapy Considerations in Individuals Infected With HIV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2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Lifestyle Management Recommendations</a:t>
            </a:r>
            <a:br>
              <a:rPr lang="en-US" smtClean="0"/>
            </a:br>
            <a:r>
              <a:rPr lang="en-US" sz="3200" i="1" smtClean="0"/>
              <a:t>2019 AACE/ACE Consensus Statement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Drug Classes That May Interact </a:t>
            </a:r>
            <a:br>
              <a:rPr lang="en-US" smtClean="0"/>
            </a:br>
            <a:r>
              <a:rPr lang="en-US" smtClean="0"/>
              <a:t>With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Cardiometabolic Disease Is an Epidemic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4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Drug-Drug Interactions</a:t>
            </a:r>
            <a:br>
              <a:rPr lang="en-US" smtClean="0"/>
            </a:br>
            <a:r>
              <a:rPr lang="en-US" sz="3200" i="1" smtClean="0"/>
              <a:t>Use of Statins With Protease Inhibitors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Team-Based Multidisciplinary Approach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3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INTREPID</a:t>
            </a:r>
            <a:br>
              <a:rPr lang="en-US" sz="3200" smtClean="0"/>
            </a:br>
            <a:r>
              <a:rPr lang="en-US" sz="2800" i="1" smtClean="0"/>
              <a:t>Pitavastatin vs Pravastatin in ART-Treated, HIV-1-Infected Individuals With Dyslipidemia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9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REPRIEVE Trial Design With Pitavastatin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78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29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5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31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83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Diagnosis of Metabolic Syndrome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Adiposity, Insulin Resistance, Inflammation and Oxidative Stress - What's the Correlation?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7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Typical Characteristics of the Patient With MetSyn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Risk-Enhancing Factors for CVD</a:t>
            </a:r>
            <a:br>
              <a:rPr lang="en-US" sz="3200" smtClean="0"/>
            </a:br>
            <a:r>
              <a:rPr lang="en-US" sz="2800" i="1" smtClean="0"/>
              <a:t>2018 ACC/AHA Guidelines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the Risk Factors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8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Treating the Risk Factors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8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Application of the Data:</vt:lpstr>
      <vt:lpstr>PowerPoint Presentation</vt:lpstr>
      <vt:lpstr>Cardiometabolic Disease Is an Epidemic</vt:lpstr>
      <vt:lpstr>Clinical Diagnosis of Metabolic Syndrome</vt:lpstr>
      <vt:lpstr>Adiposity, Insulin Resistance, Inflammation and Oxidative Stress - What's the Correlation?</vt:lpstr>
      <vt:lpstr>Typical Characteristics of the Patient With MetSyn</vt:lpstr>
      <vt:lpstr>Risk-Enhancing Factors for CVD 2018 ACC/AHA Guidelines</vt:lpstr>
      <vt:lpstr>Treating the Risk Factors</vt:lpstr>
      <vt:lpstr>Treating the Risk Factors (cont)</vt:lpstr>
      <vt:lpstr>Outcomes Data of CV Risk Reduction  With Guideline-Indicated Therapies</vt:lpstr>
      <vt:lpstr> Aspirin Use for the Prevention of CVD </vt:lpstr>
      <vt:lpstr>Patient With MetSyn With Multiple Comorbidities</vt:lpstr>
      <vt:lpstr>Who Should Be on Statin Therapy?</vt:lpstr>
      <vt:lpstr>Team Clinician-Patient Discussion</vt:lpstr>
      <vt:lpstr>Pearls in Management of SAMS</vt:lpstr>
      <vt:lpstr>Typical Patient With Known CAD &amp; SAMS</vt:lpstr>
      <vt:lpstr>REDUCE-IT Icosapent Ethyl (EPA) vs Placebo</vt:lpstr>
      <vt:lpstr>Lifestyle Management</vt:lpstr>
      <vt:lpstr>Pitavastatin Meta-Analysis NODM vs Placebo or Statin Control</vt:lpstr>
      <vt:lpstr>Effects of Nonstatin Therapy on DM</vt:lpstr>
      <vt:lpstr>Icosapent Ethyl Label</vt:lpstr>
      <vt:lpstr>Risk of Developing NODM Meta-Analysis of Placebo-Controlled Statin Trials</vt:lpstr>
      <vt:lpstr>Predisposing Factors for NODM</vt:lpstr>
      <vt:lpstr>Muscle AE Terminology and Tips</vt:lpstr>
      <vt:lpstr>Reasons for Increased ASCVD Risk in HIV Infection </vt:lpstr>
      <vt:lpstr>Copenhagen Comorbidity in HIV Infection Study</vt:lpstr>
      <vt:lpstr>Statin Therapy Considerations in Individuals Infected With HIV </vt:lpstr>
      <vt:lpstr>Lifestyle Management Recommendations 2019 AACE/ACE Consensus Statement</vt:lpstr>
      <vt:lpstr>Common Drug Classes That May Interact  With Statins</vt:lpstr>
      <vt:lpstr>Drug-Drug Interactions Use of Statins With Protease Inhibitors</vt:lpstr>
      <vt:lpstr>Team-Based Multidisciplinary Approach</vt:lpstr>
      <vt:lpstr>INTREPID Pitavastatin vs Pravastatin in ART-Treated, HIV-1-Infected Individuals With Dyslipidemia</vt:lpstr>
      <vt:lpstr>REPRIEVE Trial Design With Pitavastatin</vt:lpstr>
      <vt:lpstr>Conclusions</vt:lpstr>
      <vt:lpstr>Abbreviations</vt:lpstr>
      <vt:lpstr>Abbreviations (cont)</vt:lpstr>
      <vt:lpstr>Abbreviations (cont)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the Data:</dc:title>
  <dc:creator>Kallush, Aron</dc:creator>
  <cp:lastModifiedBy>Kallush, Aron</cp:lastModifiedBy>
  <cp:revision>1</cp:revision>
  <dcterms:created xsi:type="dcterms:W3CDTF">2019-06-24T14:25:17Z</dcterms:created>
  <dcterms:modified xsi:type="dcterms:W3CDTF">2019-06-24T14:25:17Z</dcterms:modified>
</cp:coreProperties>
</file>