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077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7355-8EE2-42A3-B9E1-85C12C8D9D5B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C88C-3429-40B6-BEB5-ED8221012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7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E7355-8EE2-42A3-B9E1-85C12C8D9D5B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2C88C-3429-40B6-BEB5-ED8221012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9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Foundations of Asthma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88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Efficacy of Biologics for Severe T2 Asthma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72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Does the Patient Need a Biologic?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53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Selecting the Right Biologic in Eosinophilic Asthma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96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Long Should Biologic Therapy Be Used?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89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Concluding Remarks</a:t>
            </a:r>
            <a:br>
              <a:rPr lang="en-US" smtClean="0"/>
            </a:br>
            <a:r>
              <a:rPr lang="en-US" sz="3200" i="1" smtClean="0"/>
              <a:t>Biologics for Asthma 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55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40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Asthma Overview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66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Blocking the IgE Allergic Cascade</a:t>
            </a:r>
            <a:br>
              <a:rPr lang="en-US" smtClean="0"/>
            </a:br>
            <a:r>
              <a:rPr lang="en-US" sz="3200" i="1" smtClean="0"/>
              <a:t>Omalizumab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12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Anti-IL-5 Therapy in Eosinophilic Asthma</a:t>
            </a:r>
            <a:br>
              <a:rPr lang="en-US" smtClean="0"/>
            </a:br>
            <a:r>
              <a:rPr lang="en-US" sz="3200" i="1" smtClean="0"/>
              <a:t>Mepolizumab, Reslizumab, Benralizumab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4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Anti-IL-4/IL-13 Therapy in Eosinophilic Asthma</a:t>
            </a:r>
            <a:br>
              <a:rPr lang="en-US" smtClean="0"/>
            </a:br>
            <a:r>
              <a:rPr lang="en-US" sz="3200" i="1" smtClean="0"/>
              <a:t>Dupilumab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20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Anti-IgE Monoclonal Antibody</a:t>
            </a:r>
            <a:br>
              <a:rPr lang="en-US" smtClean="0"/>
            </a:br>
            <a:r>
              <a:rPr lang="en-US" sz="3200" i="1" smtClean="0"/>
              <a:t>Omalizumab</a:t>
            </a:r>
            <a:endParaRPr lang="en-US" sz="28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11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Anti-IL-5 Biologics for Eosinophilic Asthma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63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Targeted Therapies for Eosinophilic Asthma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71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Biologics for Asthma: Warnings and Precautions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89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On-screen Show (4:3)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Foundations of Asthma</vt:lpstr>
      <vt:lpstr>Asthma Overview</vt:lpstr>
      <vt:lpstr>Blocking the IgE Allergic Cascade Omalizumab</vt:lpstr>
      <vt:lpstr>Anti-IL-5 Therapy in Eosinophilic Asthma Mepolizumab, Reslizumab, Benralizumab</vt:lpstr>
      <vt:lpstr>Anti-IL-4/IL-13 Therapy in Eosinophilic Asthma Dupilumab</vt:lpstr>
      <vt:lpstr>Anti-IgE Monoclonal Antibody Omalizumab</vt:lpstr>
      <vt:lpstr>Anti-IL-5 Biologics for Eosinophilic Asthma</vt:lpstr>
      <vt:lpstr>Other Targeted Therapies for Eosinophilic Asthma</vt:lpstr>
      <vt:lpstr>Biologics for Asthma: Warnings and Precautions</vt:lpstr>
      <vt:lpstr>Efficacy of Biologics for Severe T2 Asthma</vt:lpstr>
      <vt:lpstr>Does the Patient Need a Biologic?</vt:lpstr>
      <vt:lpstr>Selecting the Right Biologic in Eosinophilic Asthma</vt:lpstr>
      <vt:lpstr>How Long Should Biologic Therapy Be Used? </vt:lpstr>
      <vt:lpstr>Concluding Remarks Biologics for Asthma </vt:lpstr>
      <vt:lpstr>Abbreviations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Foundations of Asthma</dc:title>
  <dc:creator>WBMD</dc:creator>
  <cp:lastModifiedBy>WBMD</cp:lastModifiedBy>
  <cp:revision>1</cp:revision>
  <dcterms:created xsi:type="dcterms:W3CDTF">2019-08-21T16:02:07Z</dcterms:created>
  <dcterms:modified xsi:type="dcterms:W3CDTF">2019-08-21T16:02:07Z</dcterms:modified>
</cp:coreProperties>
</file>