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0773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E060D-0025-4530-9151-4E722672D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1052B-A7DF-42B7-A093-A5683BDFA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F1909-10C1-4CDB-BF90-D21E71AD0013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DB576-3C89-4137-8F5C-FEB2EA01F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F68D25-69E6-41BA-902B-13F2CC123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95419-5C7A-4AFA-ACCF-2189FD03B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8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96A7A3-2F3F-4B86-918B-CF79829C0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666F2-CA36-4B28-A0D8-A93EE9FE4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9F3FE-C0B2-4442-8A31-400BEC5CC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F1909-10C1-4CDB-BF90-D21E71AD0013}" type="datetimeFigureOut">
              <a:rPr lang="en-US" smtClean="0"/>
              <a:t>9/12/2019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F3E13-521C-49FB-BFCF-CDCAF3510A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5D51F-C14E-4990-A7B9-520726E1C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95419-5C7A-4AFA-ACCF-2189FD03BC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71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D81EF9-87C9-4193-8AFD-A167D4BD5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Selecting the Best Statin Dose to Address Intolerance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6C964E-1D1A-4B10-9FFF-156CBCB414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24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72A816-2812-4E4A-AEB4-F39251D62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Statin Pharmacokinetics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510D11-B440-493A-A7DE-FE76C7B56D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0215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06BE5E-BA0A-4CA4-AA0A-A6E584F54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AG: Primary Prevention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63632D-02CB-42B8-A9A9-E49B0100C3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144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74E289-BC49-4999-8265-ACAD3F68A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AG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2915FE-1049-4911-B540-5EBE343DF9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26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8815B9-5462-4F79-AC30-F059FF0CF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AG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2241D6-26A2-448B-A4C0-35A0273098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89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7AFBA3A-57BF-45FB-957B-588FEF8B1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MT: True Statin Intolerance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6228BA-8EC7-487C-96D4-3DAED7E9A3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039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FDFEDD-9FCB-497E-BA6D-7981A60BA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MT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06EFEB-370D-4B1E-AC5C-1ED3C40A3F4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56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6147D3-15B8-4CD6-B869-02351E8BA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Take-Home Messages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DDD242-4A90-416F-B422-47203C82B7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578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FEA05F-3EB2-40F0-8017-5AA8D8949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Abbreviations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C1A441-A377-42A4-8FE0-887EFE82B1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169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B6C917E-3E19-423D-BAFE-7AB1D3B67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Abbreviations (cont)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428725-E9E4-4983-9534-D71F96FAAEF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5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8CADDE-8C32-4F1C-84BB-B01EE5115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 Challenges in Statin Selection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44FC7A-1AEE-4DAF-BB5A-58269971A2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066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574C3D-2867-46EE-9261-2E61B43F6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Key Points About SAMS for Clinicians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D65A1F-4566-4BC2-B87C-569600C579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67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9CA315-782B-4599-922E-42EADEDE5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SAMS: Prevalence and Risk Factors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09FF0F-A694-4DE0-8E04-2417AE9554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09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42E1F1-2FE6-454E-99DC-63C6203CE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Ethnic Differences in Statin Metabolism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654899-B8B6-497C-9711-D14B0DE1F9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264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DFB468B-34E1-4E00-8234-714144A03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REAL-CAD</a:t>
            </a:r>
            <a:br>
              <a:rPr lang="en-US"/>
            </a:br>
            <a:r>
              <a:rPr lang="en-US" sz="3200" i="1"/>
              <a:t>Low- vs High-Intensity Pitavastatin</a:t>
            </a:r>
            <a:endParaRPr lang="en-US" sz="3200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3A87FF-A8D5-4BDF-9397-5354DAC4A0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86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43A675-A87B-4FC5-BEA4-1CC725592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NLA's Definition of Statin Intolerance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AB65B4-FB14-4BE9-BD12-A2FBB17569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2091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A892FA-E4FC-42C4-BAFD-2D19769D2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/>
              <a:t>Selected Drug Interactions That Increase Statin Levels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461B9A-3D5D-4718-965F-5E9676ECC7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18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35BAFF-9D44-4758-B503-A68570382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Strategies to Address Statin Intolerance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6F2A01-C15D-4D43-BAD3-2F11C17497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514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78</Words>
  <Application>Microsoft Office PowerPoint</Application>
  <PresentationFormat>On-screen Show (4:3)</PresentationFormat>
  <Paragraphs>18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Selecting the Best Statin Dose to Address Intolerance</vt:lpstr>
      <vt:lpstr>Multiple Challenges in Statin Selection</vt:lpstr>
      <vt:lpstr>Key Points About SAMS for Clinicians</vt:lpstr>
      <vt:lpstr>SAMS: Prevalence and Risk Factors</vt:lpstr>
      <vt:lpstr>Ethnic Differences in Statin Metabolism</vt:lpstr>
      <vt:lpstr>REAL-CAD Low- vs High-Intensity Pitavastatin</vt:lpstr>
      <vt:lpstr>NLA's Definition of Statin Intolerance</vt:lpstr>
      <vt:lpstr>Selected Drug Interactions That Increase Statin Levels</vt:lpstr>
      <vt:lpstr> Strategies to Address Statin Intolerance</vt:lpstr>
      <vt:lpstr>Statin Pharmacokinetics</vt:lpstr>
      <vt:lpstr>Case AG: Primary Prevention</vt:lpstr>
      <vt:lpstr>Case AG (cont)</vt:lpstr>
      <vt:lpstr>Case AG (cont)</vt:lpstr>
      <vt:lpstr>Case MT: True Statin Intolerance</vt:lpstr>
      <vt:lpstr>Case MT (cont)</vt:lpstr>
      <vt:lpstr>Take-Home Messages</vt:lpstr>
      <vt:lpstr>Abbreviations</vt:lpstr>
      <vt:lpstr>Abbreviations (cont)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Selecting the Best Statin Dose to Address Intolerance</dc:title>
  <dc:creator>Stephanie Smith</dc:creator>
  <cp:lastModifiedBy>Stephanie Smith</cp:lastModifiedBy>
  <cp:revision>1</cp:revision>
  <dcterms:created xsi:type="dcterms:W3CDTF">2019-09-12T15:43:27Z</dcterms:created>
  <dcterms:modified xsi:type="dcterms:W3CDTF">2019-09-12T15:43:27Z</dcterms:modified>
</cp:coreProperties>
</file>